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0" r:id="rId5"/>
    <p:sldId id="261" r:id="rId6"/>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6" d="100"/>
          <a:sy n="66" d="100"/>
        </p:scale>
        <p:origin x="-894" y="-10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fr-FR" smtClean="0"/>
              <a:t>Cliquez pour modifier le style du titre</a:t>
            </a:r>
            <a:endParaRPr lang="fr-BE"/>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Cliquez pour modifier le style des sous-titres du masque</a:t>
            </a:r>
            <a:endParaRPr lang="fr-BE"/>
          </a:p>
        </p:txBody>
      </p:sp>
      <p:sp>
        <p:nvSpPr>
          <p:cNvPr id="4" name="Espace réservé de la date 3"/>
          <p:cNvSpPr>
            <a:spLocks noGrp="1"/>
          </p:cNvSpPr>
          <p:nvPr>
            <p:ph type="dt" sz="half" idx="10"/>
          </p:nvPr>
        </p:nvSpPr>
        <p:spPr/>
        <p:txBody>
          <a:bodyPr/>
          <a:lstStyle/>
          <a:p>
            <a:fld id="{AA309A6D-C09C-4548-B29A-6CF363A7E532}" type="datetimeFigureOut">
              <a:rPr lang="fr-FR" smtClean="0"/>
              <a:t>26/01/2024</a:t>
            </a:fld>
            <a:endParaRPr lang="fr-BE"/>
          </a:p>
        </p:txBody>
      </p:sp>
      <p:sp>
        <p:nvSpPr>
          <p:cNvPr id="5" name="Espace réservé du pied de page 4"/>
          <p:cNvSpPr>
            <a:spLocks noGrp="1"/>
          </p:cNvSpPr>
          <p:nvPr>
            <p:ph type="ftr" sz="quarter" idx="11"/>
          </p:nvPr>
        </p:nvSpPr>
        <p:spPr/>
        <p:txBody>
          <a:bodyPr/>
          <a:lstStyle/>
          <a:p>
            <a:endParaRPr lang="fr-BE"/>
          </a:p>
        </p:txBody>
      </p:sp>
      <p:sp>
        <p:nvSpPr>
          <p:cNvPr id="6" name="Espace réservé du numéro de diapositive 5"/>
          <p:cNvSpPr>
            <a:spLocks noGrp="1"/>
          </p:cNvSpPr>
          <p:nvPr>
            <p:ph type="sldNum" sz="quarter" idx="12"/>
          </p:nvPr>
        </p:nvSpPr>
        <p:spPr/>
        <p:txBody>
          <a:bodyPr/>
          <a:lstStyle/>
          <a:p>
            <a:fld id="{CF4668DC-857F-487D-BFFA-8C0CA5037977}" type="slidenum">
              <a:rPr lang="fr-BE" smtClean="0"/>
              <a:t>‹N°›</a:t>
            </a:fld>
            <a:endParaRPr lang="fr-B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BE"/>
          </a:p>
        </p:txBody>
      </p:sp>
      <p:sp>
        <p:nvSpPr>
          <p:cNvPr id="3" name="Espace réservé du texte vertical 2"/>
          <p:cNvSpPr>
            <a:spLocks noGrp="1"/>
          </p:cNvSpPr>
          <p:nvPr>
            <p:ph type="body" orient="vert" idx="1"/>
          </p:nvPr>
        </p:nvSpPr>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BE"/>
          </a:p>
        </p:txBody>
      </p:sp>
      <p:sp>
        <p:nvSpPr>
          <p:cNvPr id="4" name="Espace réservé de la date 3"/>
          <p:cNvSpPr>
            <a:spLocks noGrp="1"/>
          </p:cNvSpPr>
          <p:nvPr>
            <p:ph type="dt" sz="half" idx="10"/>
          </p:nvPr>
        </p:nvSpPr>
        <p:spPr/>
        <p:txBody>
          <a:bodyPr/>
          <a:lstStyle/>
          <a:p>
            <a:fld id="{AA309A6D-C09C-4548-B29A-6CF363A7E532}" type="datetimeFigureOut">
              <a:rPr lang="fr-FR" smtClean="0"/>
              <a:t>26/01/2024</a:t>
            </a:fld>
            <a:endParaRPr lang="fr-BE"/>
          </a:p>
        </p:txBody>
      </p:sp>
      <p:sp>
        <p:nvSpPr>
          <p:cNvPr id="5" name="Espace réservé du pied de page 4"/>
          <p:cNvSpPr>
            <a:spLocks noGrp="1"/>
          </p:cNvSpPr>
          <p:nvPr>
            <p:ph type="ftr" sz="quarter" idx="11"/>
          </p:nvPr>
        </p:nvSpPr>
        <p:spPr/>
        <p:txBody>
          <a:bodyPr/>
          <a:lstStyle/>
          <a:p>
            <a:endParaRPr lang="fr-BE"/>
          </a:p>
        </p:txBody>
      </p:sp>
      <p:sp>
        <p:nvSpPr>
          <p:cNvPr id="6" name="Espace réservé du numéro de diapositive 5"/>
          <p:cNvSpPr>
            <a:spLocks noGrp="1"/>
          </p:cNvSpPr>
          <p:nvPr>
            <p:ph type="sldNum" sz="quarter" idx="12"/>
          </p:nvPr>
        </p:nvSpPr>
        <p:spPr/>
        <p:txBody>
          <a:bodyPr/>
          <a:lstStyle/>
          <a:p>
            <a:fld id="{CF4668DC-857F-487D-BFFA-8C0CA5037977}" type="slidenum">
              <a:rPr lang="fr-BE" smtClean="0"/>
              <a:t>‹N°›</a:t>
            </a:fld>
            <a:endParaRPr lang="fr-B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fr-FR" smtClean="0"/>
              <a:t>Cliquez pour modifier le style du titre</a:t>
            </a:r>
            <a:endParaRPr lang="fr-BE"/>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BE"/>
          </a:p>
        </p:txBody>
      </p:sp>
      <p:sp>
        <p:nvSpPr>
          <p:cNvPr id="4" name="Espace réservé de la date 3"/>
          <p:cNvSpPr>
            <a:spLocks noGrp="1"/>
          </p:cNvSpPr>
          <p:nvPr>
            <p:ph type="dt" sz="half" idx="10"/>
          </p:nvPr>
        </p:nvSpPr>
        <p:spPr/>
        <p:txBody>
          <a:bodyPr/>
          <a:lstStyle/>
          <a:p>
            <a:fld id="{AA309A6D-C09C-4548-B29A-6CF363A7E532}" type="datetimeFigureOut">
              <a:rPr lang="fr-FR" smtClean="0"/>
              <a:t>26/01/2024</a:t>
            </a:fld>
            <a:endParaRPr lang="fr-BE"/>
          </a:p>
        </p:txBody>
      </p:sp>
      <p:sp>
        <p:nvSpPr>
          <p:cNvPr id="5" name="Espace réservé du pied de page 4"/>
          <p:cNvSpPr>
            <a:spLocks noGrp="1"/>
          </p:cNvSpPr>
          <p:nvPr>
            <p:ph type="ftr" sz="quarter" idx="11"/>
          </p:nvPr>
        </p:nvSpPr>
        <p:spPr/>
        <p:txBody>
          <a:bodyPr/>
          <a:lstStyle/>
          <a:p>
            <a:endParaRPr lang="fr-BE"/>
          </a:p>
        </p:txBody>
      </p:sp>
      <p:sp>
        <p:nvSpPr>
          <p:cNvPr id="6" name="Espace réservé du numéro de diapositive 5"/>
          <p:cNvSpPr>
            <a:spLocks noGrp="1"/>
          </p:cNvSpPr>
          <p:nvPr>
            <p:ph type="sldNum" sz="quarter" idx="12"/>
          </p:nvPr>
        </p:nvSpPr>
        <p:spPr/>
        <p:txBody>
          <a:bodyPr/>
          <a:lstStyle/>
          <a:p>
            <a:fld id="{CF4668DC-857F-487D-BFFA-8C0CA5037977}" type="slidenum">
              <a:rPr lang="fr-BE" smtClean="0"/>
              <a:t>‹N°›</a:t>
            </a:fld>
            <a:endParaRPr lang="fr-B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BE"/>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BE"/>
          </a:p>
        </p:txBody>
      </p:sp>
      <p:sp>
        <p:nvSpPr>
          <p:cNvPr id="4" name="Espace réservé de la date 3"/>
          <p:cNvSpPr>
            <a:spLocks noGrp="1"/>
          </p:cNvSpPr>
          <p:nvPr>
            <p:ph type="dt" sz="half" idx="10"/>
          </p:nvPr>
        </p:nvSpPr>
        <p:spPr/>
        <p:txBody>
          <a:bodyPr/>
          <a:lstStyle/>
          <a:p>
            <a:fld id="{AA309A6D-C09C-4548-B29A-6CF363A7E532}" type="datetimeFigureOut">
              <a:rPr lang="fr-FR" smtClean="0"/>
              <a:t>26/01/2024</a:t>
            </a:fld>
            <a:endParaRPr lang="fr-BE"/>
          </a:p>
        </p:txBody>
      </p:sp>
      <p:sp>
        <p:nvSpPr>
          <p:cNvPr id="5" name="Espace réservé du pied de page 4"/>
          <p:cNvSpPr>
            <a:spLocks noGrp="1"/>
          </p:cNvSpPr>
          <p:nvPr>
            <p:ph type="ftr" sz="quarter" idx="11"/>
          </p:nvPr>
        </p:nvSpPr>
        <p:spPr/>
        <p:txBody>
          <a:bodyPr/>
          <a:lstStyle/>
          <a:p>
            <a:endParaRPr lang="fr-BE"/>
          </a:p>
        </p:txBody>
      </p:sp>
      <p:sp>
        <p:nvSpPr>
          <p:cNvPr id="6" name="Espace réservé du numéro de diapositive 5"/>
          <p:cNvSpPr>
            <a:spLocks noGrp="1"/>
          </p:cNvSpPr>
          <p:nvPr>
            <p:ph type="sldNum" sz="quarter" idx="12"/>
          </p:nvPr>
        </p:nvSpPr>
        <p:spPr/>
        <p:txBody>
          <a:bodyPr/>
          <a:lstStyle/>
          <a:p>
            <a:fld id="{CF4668DC-857F-487D-BFFA-8C0CA5037977}" type="slidenum">
              <a:rPr lang="fr-BE" smtClean="0"/>
              <a:t>‹N°›</a:t>
            </a:fld>
            <a:endParaRPr lang="fr-B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smtClean="0"/>
              <a:t>Cliquez pour modifier le style du titre</a:t>
            </a:r>
            <a:endParaRPr lang="fr-BE"/>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Cliquez pour modifier les styles du texte du masque</a:t>
            </a:r>
          </a:p>
        </p:txBody>
      </p:sp>
      <p:sp>
        <p:nvSpPr>
          <p:cNvPr id="4" name="Espace réservé de la date 3"/>
          <p:cNvSpPr>
            <a:spLocks noGrp="1"/>
          </p:cNvSpPr>
          <p:nvPr>
            <p:ph type="dt" sz="half" idx="10"/>
          </p:nvPr>
        </p:nvSpPr>
        <p:spPr/>
        <p:txBody>
          <a:bodyPr/>
          <a:lstStyle/>
          <a:p>
            <a:fld id="{AA309A6D-C09C-4548-B29A-6CF363A7E532}" type="datetimeFigureOut">
              <a:rPr lang="fr-FR" smtClean="0"/>
              <a:t>26/01/2024</a:t>
            </a:fld>
            <a:endParaRPr lang="fr-BE"/>
          </a:p>
        </p:txBody>
      </p:sp>
      <p:sp>
        <p:nvSpPr>
          <p:cNvPr id="5" name="Espace réservé du pied de page 4"/>
          <p:cNvSpPr>
            <a:spLocks noGrp="1"/>
          </p:cNvSpPr>
          <p:nvPr>
            <p:ph type="ftr" sz="quarter" idx="11"/>
          </p:nvPr>
        </p:nvSpPr>
        <p:spPr/>
        <p:txBody>
          <a:bodyPr/>
          <a:lstStyle/>
          <a:p>
            <a:endParaRPr lang="fr-BE"/>
          </a:p>
        </p:txBody>
      </p:sp>
      <p:sp>
        <p:nvSpPr>
          <p:cNvPr id="6" name="Espace réservé du numéro de diapositive 5"/>
          <p:cNvSpPr>
            <a:spLocks noGrp="1"/>
          </p:cNvSpPr>
          <p:nvPr>
            <p:ph type="sldNum" sz="quarter" idx="12"/>
          </p:nvPr>
        </p:nvSpPr>
        <p:spPr/>
        <p:txBody>
          <a:bodyPr/>
          <a:lstStyle/>
          <a:p>
            <a:fld id="{CF4668DC-857F-487D-BFFA-8C0CA5037977}" type="slidenum">
              <a:rPr lang="fr-BE" smtClean="0"/>
              <a:t>‹N°›</a:t>
            </a:fld>
            <a:endParaRPr lang="fr-B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BE"/>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BE"/>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BE"/>
          </a:p>
        </p:txBody>
      </p:sp>
      <p:sp>
        <p:nvSpPr>
          <p:cNvPr id="5" name="Espace réservé de la date 4"/>
          <p:cNvSpPr>
            <a:spLocks noGrp="1"/>
          </p:cNvSpPr>
          <p:nvPr>
            <p:ph type="dt" sz="half" idx="10"/>
          </p:nvPr>
        </p:nvSpPr>
        <p:spPr/>
        <p:txBody>
          <a:bodyPr/>
          <a:lstStyle/>
          <a:p>
            <a:fld id="{AA309A6D-C09C-4548-B29A-6CF363A7E532}" type="datetimeFigureOut">
              <a:rPr lang="fr-FR" smtClean="0"/>
              <a:t>26/01/2024</a:t>
            </a:fld>
            <a:endParaRPr lang="fr-BE"/>
          </a:p>
        </p:txBody>
      </p:sp>
      <p:sp>
        <p:nvSpPr>
          <p:cNvPr id="6" name="Espace réservé du pied de page 5"/>
          <p:cNvSpPr>
            <a:spLocks noGrp="1"/>
          </p:cNvSpPr>
          <p:nvPr>
            <p:ph type="ftr" sz="quarter" idx="11"/>
          </p:nvPr>
        </p:nvSpPr>
        <p:spPr/>
        <p:txBody>
          <a:bodyPr/>
          <a:lstStyle/>
          <a:p>
            <a:endParaRPr lang="fr-BE"/>
          </a:p>
        </p:txBody>
      </p:sp>
      <p:sp>
        <p:nvSpPr>
          <p:cNvPr id="7" name="Espace réservé du numéro de diapositive 6"/>
          <p:cNvSpPr>
            <a:spLocks noGrp="1"/>
          </p:cNvSpPr>
          <p:nvPr>
            <p:ph type="sldNum" sz="quarter" idx="12"/>
          </p:nvPr>
        </p:nvSpPr>
        <p:spPr/>
        <p:txBody>
          <a:bodyPr/>
          <a:lstStyle/>
          <a:p>
            <a:fld id="{CF4668DC-857F-487D-BFFA-8C0CA5037977}" type="slidenum">
              <a:rPr lang="fr-BE" smtClean="0"/>
              <a:t>‹N°›</a:t>
            </a:fld>
            <a:endParaRPr lang="fr-B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Cliquez pour modifier le style du titre</a:t>
            </a:r>
            <a:endParaRPr lang="fr-BE"/>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BE"/>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BE"/>
          </a:p>
        </p:txBody>
      </p:sp>
      <p:sp>
        <p:nvSpPr>
          <p:cNvPr id="7" name="Espace réservé de la date 6"/>
          <p:cNvSpPr>
            <a:spLocks noGrp="1"/>
          </p:cNvSpPr>
          <p:nvPr>
            <p:ph type="dt" sz="half" idx="10"/>
          </p:nvPr>
        </p:nvSpPr>
        <p:spPr/>
        <p:txBody>
          <a:bodyPr/>
          <a:lstStyle/>
          <a:p>
            <a:fld id="{AA309A6D-C09C-4548-B29A-6CF363A7E532}" type="datetimeFigureOut">
              <a:rPr lang="fr-FR" smtClean="0"/>
              <a:t>26/01/2024</a:t>
            </a:fld>
            <a:endParaRPr lang="fr-BE"/>
          </a:p>
        </p:txBody>
      </p:sp>
      <p:sp>
        <p:nvSpPr>
          <p:cNvPr id="8" name="Espace réservé du pied de page 7"/>
          <p:cNvSpPr>
            <a:spLocks noGrp="1"/>
          </p:cNvSpPr>
          <p:nvPr>
            <p:ph type="ftr" sz="quarter" idx="11"/>
          </p:nvPr>
        </p:nvSpPr>
        <p:spPr/>
        <p:txBody>
          <a:bodyPr/>
          <a:lstStyle/>
          <a:p>
            <a:endParaRPr lang="fr-BE"/>
          </a:p>
        </p:txBody>
      </p:sp>
      <p:sp>
        <p:nvSpPr>
          <p:cNvPr id="9" name="Espace réservé du numéro de diapositive 8"/>
          <p:cNvSpPr>
            <a:spLocks noGrp="1"/>
          </p:cNvSpPr>
          <p:nvPr>
            <p:ph type="sldNum" sz="quarter" idx="12"/>
          </p:nvPr>
        </p:nvSpPr>
        <p:spPr/>
        <p:txBody>
          <a:bodyPr/>
          <a:lstStyle/>
          <a:p>
            <a:fld id="{CF4668DC-857F-487D-BFFA-8C0CA5037977}" type="slidenum">
              <a:rPr lang="fr-BE" smtClean="0"/>
              <a:t>‹N°›</a:t>
            </a:fld>
            <a:endParaRPr lang="fr-B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BE"/>
          </a:p>
        </p:txBody>
      </p:sp>
      <p:sp>
        <p:nvSpPr>
          <p:cNvPr id="3" name="Espace réservé de la date 2"/>
          <p:cNvSpPr>
            <a:spLocks noGrp="1"/>
          </p:cNvSpPr>
          <p:nvPr>
            <p:ph type="dt" sz="half" idx="10"/>
          </p:nvPr>
        </p:nvSpPr>
        <p:spPr/>
        <p:txBody>
          <a:bodyPr/>
          <a:lstStyle/>
          <a:p>
            <a:fld id="{AA309A6D-C09C-4548-B29A-6CF363A7E532}" type="datetimeFigureOut">
              <a:rPr lang="fr-FR" smtClean="0"/>
              <a:t>26/01/2024</a:t>
            </a:fld>
            <a:endParaRPr lang="fr-BE"/>
          </a:p>
        </p:txBody>
      </p:sp>
      <p:sp>
        <p:nvSpPr>
          <p:cNvPr id="4" name="Espace réservé du pied de page 3"/>
          <p:cNvSpPr>
            <a:spLocks noGrp="1"/>
          </p:cNvSpPr>
          <p:nvPr>
            <p:ph type="ftr" sz="quarter" idx="11"/>
          </p:nvPr>
        </p:nvSpPr>
        <p:spPr/>
        <p:txBody>
          <a:bodyPr/>
          <a:lstStyle/>
          <a:p>
            <a:endParaRPr lang="fr-BE"/>
          </a:p>
        </p:txBody>
      </p:sp>
      <p:sp>
        <p:nvSpPr>
          <p:cNvPr id="5" name="Espace réservé du numéro de diapositive 4"/>
          <p:cNvSpPr>
            <a:spLocks noGrp="1"/>
          </p:cNvSpPr>
          <p:nvPr>
            <p:ph type="sldNum" sz="quarter" idx="12"/>
          </p:nvPr>
        </p:nvSpPr>
        <p:spPr/>
        <p:txBody>
          <a:bodyPr/>
          <a:lstStyle/>
          <a:p>
            <a:fld id="{CF4668DC-857F-487D-BFFA-8C0CA5037977}" type="slidenum">
              <a:rPr lang="fr-BE" smtClean="0"/>
              <a:t>‹N°›</a:t>
            </a:fld>
            <a:endParaRPr lang="fr-B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AA309A6D-C09C-4548-B29A-6CF363A7E532}" type="datetimeFigureOut">
              <a:rPr lang="fr-FR" smtClean="0"/>
              <a:t>26/01/2024</a:t>
            </a:fld>
            <a:endParaRPr lang="fr-BE"/>
          </a:p>
        </p:txBody>
      </p:sp>
      <p:sp>
        <p:nvSpPr>
          <p:cNvPr id="3" name="Espace réservé du pied de page 2"/>
          <p:cNvSpPr>
            <a:spLocks noGrp="1"/>
          </p:cNvSpPr>
          <p:nvPr>
            <p:ph type="ftr" sz="quarter" idx="11"/>
          </p:nvPr>
        </p:nvSpPr>
        <p:spPr/>
        <p:txBody>
          <a:bodyPr/>
          <a:lstStyle/>
          <a:p>
            <a:endParaRPr lang="fr-BE"/>
          </a:p>
        </p:txBody>
      </p:sp>
      <p:sp>
        <p:nvSpPr>
          <p:cNvPr id="4" name="Espace réservé du numéro de diapositive 3"/>
          <p:cNvSpPr>
            <a:spLocks noGrp="1"/>
          </p:cNvSpPr>
          <p:nvPr>
            <p:ph type="sldNum" sz="quarter" idx="12"/>
          </p:nvPr>
        </p:nvSpPr>
        <p:spPr/>
        <p:txBody>
          <a:bodyPr/>
          <a:lstStyle/>
          <a:p>
            <a:fld id="{CF4668DC-857F-487D-BFFA-8C0CA5037977}" type="slidenum">
              <a:rPr lang="fr-BE" smtClean="0"/>
              <a:t>‹N°›</a:t>
            </a:fld>
            <a:endParaRPr lang="fr-B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smtClean="0"/>
              <a:t>Cliquez pour modifier le style du titre</a:t>
            </a:r>
            <a:endParaRPr lang="fr-BE"/>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BE"/>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AA309A6D-C09C-4548-B29A-6CF363A7E532}" type="datetimeFigureOut">
              <a:rPr lang="fr-FR" smtClean="0"/>
              <a:t>26/01/2024</a:t>
            </a:fld>
            <a:endParaRPr lang="fr-BE"/>
          </a:p>
        </p:txBody>
      </p:sp>
      <p:sp>
        <p:nvSpPr>
          <p:cNvPr id="6" name="Espace réservé du pied de page 5"/>
          <p:cNvSpPr>
            <a:spLocks noGrp="1"/>
          </p:cNvSpPr>
          <p:nvPr>
            <p:ph type="ftr" sz="quarter" idx="11"/>
          </p:nvPr>
        </p:nvSpPr>
        <p:spPr/>
        <p:txBody>
          <a:bodyPr/>
          <a:lstStyle/>
          <a:p>
            <a:endParaRPr lang="fr-BE"/>
          </a:p>
        </p:txBody>
      </p:sp>
      <p:sp>
        <p:nvSpPr>
          <p:cNvPr id="7" name="Espace réservé du numéro de diapositive 6"/>
          <p:cNvSpPr>
            <a:spLocks noGrp="1"/>
          </p:cNvSpPr>
          <p:nvPr>
            <p:ph type="sldNum" sz="quarter" idx="12"/>
          </p:nvPr>
        </p:nvSpPr>
        <p:spPr/>
        <p:txBody>
          <a:bodyPr/>
          <a:lstStyle/>
          <a:p>
            <a:fld id="{CF4668DC-857F-487D-BFFA-8C0CA5037977}" type="slidenum">
              <a:rPr lang="fr-BE" smtClean="0"/>
              <a:t>‹N°›</a:t>
            </a:fld>
            <a:endParaRPr lang="fr-B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smtClean="0"/>
              <a:t>Cliquez pour modifier le style du titre</a:t>
            </a:r>
            <a:endParaRPr lang="fr-BE"/>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BE"/>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AA309A6D-C09C-4548-B29A-6CF363A7E532}" type="datetimeFigureOut">
              <a:rPr lang="fr-FR" smtClean="0"/>
              <a:t>26/01/2024</a:t>
            </a:fld>
            <a:endParaRPr lang="fr-BE"/>
          </a:p>
        </p:txBody>
      </p:sp>
      <p:sp>
        <p:nvSpPr>
          <p:cNvPr id="6" name="Espace réservé du pied de page 5"/>
          <p:cNvSpPr>
            <a:spLocks noGrp="1"/>
          </p:cNvSpPr>
          <p:nvPr>
            <p:ph type="ftr" sz="quarter" idx="11"/>
          </p:nvPr>
        </p:nvSpPr>
        <p:spPr/>
        <p:txBody>
          <a:bodyPr/>
          <a:lstStyle/>
          <a:p>
            <a:endParaRPr lang="fr-BE"/>
          </a:p>
        </p:txBody>
      </p:sp>
      <p:sp>
        <p:nvSpPr>
          <p:cNvPr id="7" name="Espace réservé du numéro de diapositive 6"/>
          <p:cNvSpPr>
            <a:spLocks noGrp="1"/>
          </p:cNvSpPr>
          <p:nvPr>
            <p:ph type="sldNum" sz="quarter" idx="12"/>
          </p:nvPr>
        </p:nvSpPr>
        <p:spPr/>
        <p:txBody>
          <a:bodyPr/>
          <a:lstStyle/>
          <a:p>
            <a:fld id="{CF4668DC-857F-487D-BFFA-8C0CA5037977}" type="slidenum">
              <a:rPr lang="fr-BE" smtClean="0"/>
              <a:t>‹N°›</a:t>
            </a:fld>
            <a:endParaRPr lang="fr-BE"/>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FR" smtClean="0"/>
              <a:t>Cliquez pour modifier le style du titre</a:t>
            </a:r>
            <a:endParaRPr lang="fr-BE"/>
          </a:p>
        </p:txBody>
      </p:sp>
      <p:sp>
        <p:nvSpPr>
          <p:cNvPr id="3" name="Espace réservé du texte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BE"/>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309A6D-C09C-4548-B29A-6CF363A7E532}" type="datetimeFigureOut">
              <a:rPr lang="fr-FR" smtClean="0"/>
              <a:t>26/01/2024</a:t>
            </a:fld>
            <a:endParaRPr lang="fr-BE"/>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BE"/>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4668DC-857F-487D-BFFA-8C0CA5037977}" type="slidenum">
              <a:rPr lang="fr-BE" smtClean="0"/>
              <a:t>‹N°›</a:t>
            </a:fld>
            <a:endParaRPr lang="fr-BE"/>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endParaRPr lang="fr-FR"/>
          </a:p>
        </p:txBody>
      </p:sp>
      <p:sp>
        <p:nvSpPr>
          <p:cNvPr id="3" name="Sous-titre 2"/>
          <p:cNvSpPr>
            <a:spLocks noGrp="1"/>
          </p:cNvSpPr>
          <p:nvPr>
            <p:ph type="subTitle" idx="1"/>
          </p:nvPr>
        </p:nvSpPr>
        <p:spPr/>
        <p:txBody>
          <a:bodyPr/>
          <a:lstStyle/>
          <a:p>
            <a:endParaRPr lang="fr-FR"/>
          </a:p>
        </p:txBody>
      </p:sp>
      <p:pic>
        <p:nvPicPr>
          <p:cNvPr id="4" name="Picture 6" descr="A picture containing outdoor&#10;&#10;Description automatically generated"/>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a:stretch>
            <a:fillRect/>
          </a:stretch>
        </p:blipFill>
        <p:spPr bwMode="auto">
          <a:xfrm>
            <a:off x="-3175" y="0"/>
            <a:ext cx="12192000" cy="701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p:cNvSpPr txBox="1">
            <a:spLocks noChangeArrowheads="1"/>
          </p:cNvSpPr>
          <p:nvPr/>
        </p:nvSpPr>
        <p:spPr bwMode="auto">
          <a:xfrm>
            <a:off x="344488" y="4956175"/>
            <a:ext cx="11496675"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6196" tIns="38103" rIns="76196" bIns="38103" anchor="ctr">
            <a:spAutoFit/>
          </a:bodyPr>
          <a:lstStyle>
            <a:lvl1pPr>
              <a:defRPr sz="2800">
                <a:solidFill>
                  <a:srgbClr val="000000"/>
                </a:solidFill>
                <a:latin typeface="Calibri" pitchFamily="34" charset="0"/>
              </a:defRPr>
            </a:lvl1pPr>
            <a:lvl2pPr marL="742950" indent="-285750">
              <a:defRPr sz="2400">
                <a:solidFill>
                  <a:srgbClr val="000000"/>
                </a:solidFill>
                <a:latin typeface="Calibri" pitchFamily="34" charset="0"/>
              </a:defRPr>
            </a:lvl2pPr>
            <a:lvl3pPr>
              <a:defRPr sz="2000">
                <a:solidFill>
                  <a:srgbClr val="000000"/>
                </a:solidFill>
                <a:latin typeface="Calibri" pitchFamily="34" charset="0"/>
              </a:defRPr>
            </a:lvl3pPr>
            <a:lvl4pPr>
              <a:defRPr>
                <a:solidFill>
                  <a:srgbClr val="000000"/>
                </a:solidFill>
                <a:latin typeface="Calibri" pitchFamily="34" charset="0"/>
              </a:defRPr>
            </a:lvl4pPr>
            <a:lvl5pPr>
              <a:defRPr>
                <a:solidFill>
                  <a:srgbClr val="000000"/>
                </a:solidFill>
                <a:latin typeface="Calibri" pitchFamily="34" charset="0"/>
              </a:defRPr>
            </a:lvl5pPr>
            <a:lvl6pPr eaLnBrk="0" fontAlgn="base" hangingPunct="0">
              <a:spcAft>
                <a:spcPct val="0"/>
              </a:spcAft>
              <a:buSzPct val="100000"/>
              <a:buFont typeface="Arial" charset="0"/>
              <a:defRPr>
                <a:solidFill>
                  <a:srgbClr val="000000"/>
                </a:solidFill>
                <a:latin typeface="Calibri" pitchFamily="34" charset="0"/>
              </a:defRPr>
            </a:lvl6pPr>
            <a:lvl7pPr eaLnBrk="0" fontAlgn="base" hangingPunct="0">
              <a:spcAft>
                <a:spcPct val="0"/>
              </a:spcAft>
              <a:buSzPct val="100000"/>
              <a:buFont typeface="Arial" charset="0"/>
              <a:defRPr>
                <a:solidFill>
                  <a:srgbClr val="000000"/>
                </a:solidFill>
                <a:latin typeface="Calibri" pitchFamily="34" charset="0"/>
              </a:defRPr>
            </a:lvl7pPr>
            <a:lvl8pPr eaLnBrk="0" fontAlgn="base" hangingPunct="0">
              <a:spcAft>
                <a:spcPct val="0"/>
              </a:spcAft>
              <a:buSzPct val="100000"/>
              <a:buFont typeface="Arial" charset="0"/>
              <a:defRPr>
                <a:solidFill>
                  <a:srgbClr val="000000"/>
                </a:solidFill>
                <a:latin typeface="Calibri" pitchFamily="34" charset="0"/>
              </a:defRPr>
            </a:lvl8pPr>
            <a:lvl9pPr eaLnBrk="0" fontAlgn="base" hangingPunct="0">
              <a:spcAft>
                <a:spcPct val="0"/>
              </a:spcAft>
              <a:buSzPct val="100000"/>
              <a:buFont typeface="Arial" charset="0"/>
              <a:defRPr>
                <a:solidFill>
                  <a:srgbClr val="000000"/>
                </a:solidFill>
                <a:latin typeface="Calibri" pitchFamily="34" charset="0"/>
              </a:defRPr>
            </a:lvl9pPr>
          </a:lstStyle>
          <a:p>
            <a:pPr eaLnBrk="1" hangingPunct="1">
              <a:lnSpc>
                <a:spcPts val="4550"/>
              </a:lnSpc>
            </a:pPr>
            <a:r>
              <a:rPr lang="en-US" altLang="" sz="4500" b="1">
                <a:solidFill>
                  <a:srgbClr val="404040"/>
                </a:solidFill>
                <a:latin typeface="MV Boli" pitchFamily="2" charset="0"/>
                <a:ea typeface="MV Boli" pitchFamily="2" charset="0"/>
                <a:cs typeface="MV Boli" pitchFamily="2" charset="0"/>
              </a:rPr>
              <a:t>Introduction</a:t>
            </a:r>
          </a:p>
        </p:txBody>
      </p:sp>
      <p:pic>
        <p:nvPicPr>
          <p:cNvPr id="6" name="Picture 5" descr="A blue and white watercolor&#10;&#10;Description automatically generate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88825" cy="428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Image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31063" y="1646238"/>
            <a:ext cx="4124325" cy="4235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855634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pic>
        <p:nvPicPr>
          <p:cNvPr id="4" name="Picture 6" descr="A picture containing outdoor&#10;&#10;Description automatically generated"/>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2"/>
          <p:cNvSpPr/>
          <p:nvPr/>
        </p:nvSpPr>
        <p:spPr>
          <a:xfrm>
            <a:off x="617538" y="417513"/>
            <a:ext cx="10971212" cy="1157287"/>
          </a:xfrm>
          <a:prstGeom prst="rect">
            <a:avLst/>
          </a:prstGeom>
          <a:noFill/>
          <a:ln cap="flat">
            <a:noFill/>
            <a:prstDash val="solid"/>
          </a:ln>
        </p:spPr>
        <p:txBody>
          <a:bodyPr lIns="76196" tIns="38103" rIns="76196" bIns="38103"/>
          <a:lstStyle/>
          <a:p>
            <a:pPr defTabSz="1097280" eaLnBrk="1" fontAlgn="auto" hangingPunct="1">
              <a:lnSpc>
                <a:spcPts val="4555"/>
              </a:lnSpc>
              <a:spcBef>
                <a:spcPts val="0"/>
              </a:spcBef>
              <a:spcAft>
                <a:spcPts val="0"/>
              </a:spcAft>
              <a:defRPr sz="1800" b="0" i="0" u="none" strike="noStrike" kern="0" cap="none" spc="0" baseline="0">
                <a:solidFill>
                  <a:srgbClr val="000000"/>
                </a:solidFill>
                <a:uFillTx/>
              </a:defRPr>
            </a:pPr>
            <a:r>
              <a:rPr lang="fr-FR" sz="3667" b="1" kern="0">
                <a:solidFill>
                  <a:srgbClr val="3F3F3F"/>
                </a:solidFill>
                <a:latin typeface="MV Boli" pitchFamily="2"/>
                <a:cs typeface="MV Boli" pitchFamily="2"/>
              </a:rPr>
              <a:t>Structure de données et schémas</a:t>
            </a:r>
            <a:endParaRPr lang="en-US" sz="3667" b="1" kern="0">
              <a:solidFill>
                <a:srgbClr val="3F3F3F"/>
              </a:solidFill>
              <a:latin typeface="MV Boli" pitchFamily="2"/>
              <a:cs typeface="MV Boli" pitchFamily="2"/>
            </a:endParaRPr>
          </a:p>
        </p:txBody>
      </p:sp>
      <p:sp>
        <p:nvSpPr>
          <p:cNvPr id="6" name="Text 3"/>
          <p:cNvSpPr>
            <a:spLocks noChangeArrowheads="1"/>
          </p:cNvSpPr>
          <p:nvPr/>
        </p:nvSpPr>
        <p:spPr bwMode="auto">
          <a:xfrm>
            <a:off x="895350" y="1585913"/>
            <a:ext cx="620395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6196" tIns="38103" rIns="76196" bIns="38103"/>
          <a:lstStyle/>
          <a:p>
            <a:pPr defTabSz="1096963" eaLnBrk="1" hangingPunct="1">
              <a:lnSpc>
                <a:spcPts val="2275"/>
              </a:lnSpc>
            </a:pPr>
            <a:r>
              <a:rPr lang="en-US" altLang="" sz="2000" b="1">
                <a:solidFill>
                  <a:srgbClr val="3F3F3F"/>
                </a:solidFill>
                <a:latin typeface="Arial Narrow" pitchFamily="34" charset="0"/>
                <a:ea typeface="Open Sans" pitchFamily="34" charset="0"/>
                <a:cs typeface="Arial Narrow" pitchFamily="34" charset="0"/>
              </a:rPr>
              <a:t>MongoDB</a:t>
            </a:r>
          </a:p>
        </p:txBody>
      </p:sp>
      <p:sp>
        <p:nvSpPr>
          <p:cNvPr id="7" name="Text 4"/>
          <p:cNvSpPr>
            <a:spLocks noChangeArrowheads="1"/>
          </p:cNvSpPr>
          <p:nvPr/>
        </p:nvSpPr>
        <p:spPr bwMode="auto">
          <a:xfrm>
            <a:off x="895350" y="2146300"/>
            <a:ext cx="4789488" cy="1481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6196" tIns="38103" rIns="76196" bIns="38103"/>
          <a:lstStyle/>
          <a:p>
            <a:pPr defTabSz="1096963" eaLnBrk="1" hangingPunct="1">
              <a:lnSpc>
                <a:spcPts val="2325"/>
              </a:lnSpc>
            </a:pPr>
            <a:r>
              <a:rPr lang="fr-FR" altLang="" sz="1500">
                <a:solidFill>
                  <a:srgbClr val="3F3F3F"/>
                </a:solidFill>
                <a:latin typeface="Arial" charset="0"/>
                <a:ea typeface="Open Sans" pitchFamily="34" charset="0"/>
                <a:cs typeface="Arial" charset="0"/>
              </a:rPr>
              <a:t>MongoDB utilise une structure de données flexible grâce à son modèle de données orienté document, permettant d'ajouter des champs sans modifier tous les documents.</a:t>
            </a:r>
            <a:endParaRPr lang="en-US" altLang="" sz="1500">
              <a:solidFill>
                <a:srgbClr val="3F3F3F"/>
              </a:solidFill>
              <a:latin typeface="Arial" charset="0"/>
              <a:ea typeface="Open Sans" pitchFamily="34" charset="0"/>
              <a:cs typeface="Arial" charset="0"/>
            </a:endParaRPr>
          </a:p>
        </p:txBody>
      </p:sp>
      <p:sp>
        <p:nvSpPr>
          <p:cNvPr id="8" name="Freeform: Shape 10"/>
          <p:cNvSpPr>
            <a:spLocks/>
          </p:cNvSpPr>
          <p:nvPr/>
        </p:nvSpPr>
        <p:spPr bwMode="auto">
          <a:xfrm flipV="1">
            <a:off x="7099300" y="1920875"/>
            <a:ext cx="981075" cy="1878013"/>
          </a:xfrm>
          <a:custGeom>
            <a:avLst/>
            <a:gdLst>
              <a:gd name="T0" fmla="*/ 168156 w 1675550"/>
              <a:gd name="T1" fmla="*/ 0 h 2454393"/>
              <a:gd name="T2" fmla="*/ 336310 w 1675550"/>
              <a:gd name="T3" fmla="*/ 549792 h 2454393"/>
              <a:gd name="T4" fmla="*/ 168156 w 1675550"/>
              <a:gd name="T5" fmla="*/ 1099584 h 2454393"/>
              <a:gd name="T6" fmla="*/ 0 w 1675550"/>
              <a:gd name="T7" fmla="*/ 549792 h 2454393"/>
              <a:gd name="T8" fmla="*/ 12306 w 1675550"/>
              <a:gd name="T9" fmla="*/ 70804 h 2454393"/>
              <a:gd name="T10" fmla="*/ 22722 w 1675550"/>
              <a:gd name="T11" fmla="*/ 86523 h 2454393"/>
              <a:gd name="T12" fmla="*/ 23060 w 1675550"/>
              <a:gd name="T13" fmla="*/ 90332 h 2454393"/>
              <a:gd name="T14" fmla="*/ 23804 w 1675550"/>
              <a:gd name="T15" fmla="*/ 90202 h 2454393"/>
              <a:gd name="T16" fmla="*/ 329674 w 1675550"/>
              <a:gd name="T17" fmla="*/ 1051726 h 2454393"/>
              <a:gd name="T18" fmla="*/ 329560 w 1675550"/>
              <a:gd name="T19" fmla="*/ 1052304 h 2454393"/>
              <a:gd name="T20" fmla="*/ 332796 w 1675550"/>
              <a:gd name="T21" fmla="*/ 1055208 h 2454393"/>
              <a:gd name="T22" fmla="*/ 336310 w 1675550"/>
              <a:gd name="T23" fmla="*/ 1073589 h 2454393"/>
              <a:gd name="T24" fmla="*/ 324311 w 1675550"/>
              <a:gd name="T25" fmla="*/ 1099584 h 2454393"/>
              <a:gd name="T26" fmla="*/ 320851 w 1675550"/>
              <a:gd name="T27" fmla="*/ 1096480 h 2454393"/>
              <a:gd name="T28" fmla="*/ 320408 w 1675550"/>
              <a:gd name="T29" fmla="*/ 1098729 h 2454393"/>
              <a:gd name="T30" fmla="*/ 867 w 1675550"/>
              <a:gd name="T31" fmla="*/ 94234 h 2454393"/>
              <a:gd name="T32" fmla="*/ 1212 w 1675550"/>
              <a:gd name="T33" fmla="*/ 94173 h 2454393"/>
              <a:gd name="T34" fmla="*/ 1890 w 1675550"/>
              <a:gd name="T35" fmla="*/ 86523 h 2454393"/>
              <a:gd name="T36" fmla="*/ 12306 w 1675550"/>
              <a:gd name="T37" fmla="*/ 70804 h 2454393"/>
              <a:gd name="T38" fmla="*/ 12487 w 1675550"/>
              <a:gd name="T39" fmla="*/ 0 h 2454393"/>
              <a:gd name="T40" fmla="*/ 24973 w 1675550"/>
              <a:gd name="T41" fmla="*/ 27052 h 2454393"/>
              <a:gd name="T42" fmla="*/ 12487 w 1675550"/>
              <a:gd name="T43" fmla="*/ 54103 h 2454393"/>
              <a:gd name="T44" fmla="*/ 0 w 1675550"/>
              <a:gd name="T45" fmla="*/ 27052 h 2454393"/>
              <a:gd name="T46" fmla="*/ 12487 w 1675550"/>
              <a:gd name="T47" fmla="*/ 0 h 2454393"/>
              <a:gd name="T48" fmla="*/ 17694720 60000 65536"/>
              <a:gd name="T49" fmla="*/ 0 60000 65536"/>
              <a:gd name="T50" fmla="*/ 5898240 60000 65536"/>
              <a:gd name="T51" fmla="*/ 1179648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75550"/>
              <a:gd name="T73" fmla="*/ 0 h 2454393"/>
              <a:gd name="T74" fmla="*/ 1675550 w 1675550"/>
              <a:gd name="T75" fmla="*/ 2454393 h 2454393"/>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75550" h="2454393">
                <a:moveTo>
                  <a:pt x="61312" y="158041"/>
                </a:moveTo>
                <a:cubicBezTo>
                  <a:pt x="84641" y="158041"/>
                  <a:pt x="104657" y="172510"/>
                  <a:pt x="113207" y="193130"/>
                </a:cubicBezTo>
                <a:lnTo>
                  <a:pt x="114890" y="201632"/>
                </a:lnTo>
                <a:lnTo>
                  <a:pt x="118593" y="201340"/>
                </a:lnTo>
                <a:cubicBezTo>
                  <a:pt x="192724" y="1142733"/>
                  <a:pt x="778154" y="1967243"/>
                  <a:pt x="1642486" y="2347567"/>
                </a:cubicBezTo>
                <a:lnTo>
                  <a:pt x="1641918" y="2348857"/>
                </a:lnTo>
                <a:lnTo>
                  <a:pt x="1658040" y="2355339"/>
                </a:lnTo>
                <a:cubicBezTo>
                  <a:pt x="1668858" y="2365839"/>
                  <a:pt x="1675550" y="2380345"/>
                  <a:pt x="1675550" y="2396368"/>
                </a:cubicBezTo>
                <a:cubicBezTo>
                  <a:pt x="1675550" y="2428414"/>
                  <a:pt x="1648785" y="2454393"/>
                  <a:pt x="1615768" y="2454393"/>
                </a:cubicBezTo>
                <a:lnTo>
                  <a:pt x="1598530" y="2447463"/>
                </a:lnTo>
                <a:lnTo>
                  <a:pt x="1596320" y="2452485"/>
                </a:lnTo>
                <a:cubicBezTo>
                  <a:pt x="693359" y="2055164"/>
                  <a:pt x="81765" y="1193804"/>
                  <a:pt x="4322" y="210339"/>
                </a:cubicBezTo>
                <a:lnTo>
                  <a:pt x="6038" y="210204"/>
                </a:lnTo>
                <a:lnTo>
                  <a:pt x="9417" y="193130"/>
                </a:lnTo>
                <a:cubicBezTo>
                  <a:pt x="17967" y="172510"/>
                  <a:pt x="37984" y="158041"/>
                  <a:pt x="61312" y="158041"/>
                </a:cubicBezTo>
                <a:close/>
                <a:moveTo>
                  <a:pt x="62211" y="0"/>
                </a:moveTo>
                <a:cubicBezTo>
                  <a:pt x="96569" y="0"/>
                  <a:pt x="124422" y="27034"/>
                  <a:pt x="124422" y="60382"/>
                </a:cubicBezTo>
                <a:cubicBezTo>
                  <a:pt x="124422" y="93730"/>
                  <a:pt x="96569" y="120764"/>
                  <a:pt x="62211" y="120764"/>
                </a:cubicBezTo>
                <a:cubicBezTo>
                  <a:pt x="27853" y="120764"/>
                  <a:pt x="0" y="93730"/>
                  <a:pt x="0" y="60382"/>
                </a:cubicBezTo>
                <a:cubicBezTo>
                  <a:pt x="0" y="27034"/>
                  <a:pt x="27853" y="0"/>
                  <a:pt x="62211" y="0"/>
                </a:cubicBezTo>
                <a:close/>
              </a:path>
            </a:pathLst>
          </a:custGeom>
          <a:solidFill>
            <a:srgbClr val="404040">
              <a:alpha val="59607"/>
            </a:srgbClr>
          </a:solidFill>
          <a:ln>
            <a:noFill/>
          </a:ln>
          <a:extLst>
            <a:ext uri="{91240B29-F687-4F45-9708-019B960494DF}">
              <a14:hiddenLine xmlns:a14="http://schemas.microsoft.com/office/drawing/2010/main" w="9525" cap="flat">
                <a:solidFill>
                  <a:srgbClr val="000000"/>
                </a:solidFill>
                <a:prstDash val="solid"/>
                <a:round/>
                <a:headEnd/>
                <a:tailEnd/>
              </a14:hiddenLine>
            </a:ext>
          </a:extLst>
        </p:spPr>
        <p:txBody>
          <a:bodyPr anchor="ctr" anchorCtr="1"/>
          <a:lstStyle/>
          <a:p>
            <a:endParaRPr lang="fr-FR"/>
          </a:p>
        </p:txBody>
      </p:sp>
      <p:sp>
        <p:nvSpPr>
          <p:cNvPr id="9" name="Freeform: Shape 10"/>
          <p:cNvSpPr>
            <a:spLocks/>
          </p:cNvSpPr>
          <p:nvPr/>
        </p:nvSpPr>
        <p:spPr bwMode="auto">
          <a:xfrm flipH="1">
            <a:off x="10507663" y="3722688"/>
            <a:ext cx="979487" cy="1879600"/>
          </a:xfrm>
          <a:custGeom>
            <a:avLst/>
            <a:gdLst>
              <a:gd name="T0" fmla="*/ 167612 w 1675550"/>
              <a:gd name="T1" fmla="*/ 0 h 2454393"/>
              <a:gd name="T2" fmla="*/ 335222 w 1675550"/>
              <a:gd name="T3" fmla="*/ 550722 h 2454393"/>
              <a:gd name="T4" fmla="*/ 167612 w 1675550"/>
              <a:gd name="T5" fmla="*/ 1101444 h 2454393"/>
              <a:gd name="T6" fmla="*/ 0 w 1675550"/>
              <a:gd name="T7" fmla="*/ 550722 h 2454393"/>
              <a:gd name="T8" fmla="*/ 12266 w 1675550"/>
              <a:gd name="T9" fmla="*/ 70923 h 2454393"/>
              <a:gd name="T10" fmla="*/ 22649 w 1675550"/>
              <a:gd name="T11" fmla="*/ 86670 h 2454393"/>
              <a:gd name="T12" fmla="*/ 22986 w 1675550"/>
              <a:gd name="T13" fmla="*/ 90485 h 2454393"/>
              <a:gd name="T14" fmla="*/ 23727 w 1675550"/>
              <a:gd name="T15" fmla="*/ 90354 h 2454393"/>
              <a:gd name="T16" fmla="*/ 328608 w 1675550"/>
              <a:gd name="T17" fmla="*/ 1053504 h 2454393"/>
              <a:gd name="T18" fmla="*/ 328494 w 1675550"/>
              <a:gd name="T19" fmla="*/ 1054083 h 2454393"/>
              <a:gd name="T20" fmla="*/ 331720 w 1675550"/>
              <a:gd name="T21" fmla="*/ 1056992 h 2454393"/>
              <a:gd name="T22" fmla="*/ 335222 w 1675550"/>
              <a:gd name="T23" fmla="*/ 1075404 h 2454393"/>
              <a:gd name="T24" fmla="*/ 323262 w 1675550"/>
              <a:gd name="T25" fmla="*/ 1101444 h 2454393"/>
              <a:gd name="T26" fmla="*/ 319814 w 1675550"/>
              <a:gd name="T27" fmla="*/ 1098334 h 2454393"/>
              <a:gd name="T28" fmla="*/ 319371 w 1675550"/>
              <a:gd name="T29" fmla="*/ 1100588 h 2454393"/>
              <a:gd name="T30" fmla="*/ 865 w 1675550"/>
              <a:gd name="T31" fmla="*/ 94393 h 2454393"/>
              <a:gd name="T32" fmla="*/ 1208 w 1675550"/>
              <a:gd name="T33" fmla="*/ 94332 h 2454393"/>
              <a:gd name="T34" fmla="*/ 1884 w 1675550"/>
              <a:gd name="T35" fmla="*/ 86670 h 2454393"/>
              <a:gd name="T36" fmla="*/ 12266 w 1675550"/>
              <a:gd name="T37" fmla="*/ 70923 h 2454393"/>
              <a:gd name="T38" fmla="*/ 12446 w 1675550"/>
              <a:gd name="T39" fmla="*/ 0 h 2454393"/>
              <a:gd name="T40" fmla="*/ 24892 w 1675550"/>
              <a:gd name="T41" fmla="*/ 27097 h 2454393"/>
              <a:gd name="T42" fmla="*/ 12446 w 1675550"/>
              <a:gd name="T43" fmla="*/ 54195 h 2454393"/>
              <a:gd name="T44" fmla="*/ 0 w 1675550"/>
              <a:gd name="T45" fmla="*/ 27097 h 2454393"/>
              <a:gd name="T46" fmla="*/ 12446 w 1675550"/>
              <a:gd name="T47" fmla="*/ 0 h 2454393"/>
              <a:gd name="T48" fmla="*/ 17694720 60000 65536"/>
              <a:gd name="T49" fmla="*/ 0 60000 65536"/>
              <a:gd name="T50" fmla="*/ 5898240 60000 65536"/>
              <a:gd name="T51" fmla="*/ 1179648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675550"/>
              <a:gd name="T73" fmla="*/ 0 h 2454393"/>
              <a:gd name="T74" fmla="*/ 1675550 w 1675550"/>
              <a:gd name="T75" fmla="*/ 2454393 h 2454393"/>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675550" h="2454393">
                <a:moveTo>
                  <a:pt x="61312" y="158041"/>
                </a:moveTo>
                <a:cubicBezTo>
                  <a:pt x="84641" y="158041"/>
                  <a:pt x="104657" y="172510"/>
                  <a:pt x="113207" y="193130"/>
                </a:cubicBezTo>
                <a:lnTo>
                  <a:pt x="114890" y="201632"/>
                </a:lnTo>
                <a:lnTo>
                  <a:pt x="118593" y="201340"/>
                </a:lnTo>
                <a:cubicBezTo>
                  <a:pt x="192724" y="1142733"/>
                  <a:pt x="778154" y="1967243"/>
                  <a:pt x="1642486" y="2347567"/>
                </a:cubicBezTo>
                <a:lnTo>
                  <a:pt x="1641918" y="2348857"/>
                </a:lnTo>
                <a:lnTo>
                  <a:pt x="1658040" y="2355339"/>
                </a:lnTo>
                <a:cubicBezTo>
                  <a:pt x="1668858" y="2365839"/>
                  <a:pt x="1675550" y="2380345"/>
                  <a:pt x="1675550" y="2396368"/>
                </a:cubicBezTo>
                <a:cubicBezTo>
                  <a:pt x="1675550" y="2428414"/>
                  <a:pt x="1648785" y="2454393"/>
                  <a:pt x="1615768" y="2454393"/>
                </a:cubicBezTo>
                <a:lnTo>
                  <a:pt x="1598530" y="2447463"/>
                </a:lnTo>
                <a:lnTo>
                  <a:pt x="1596320" y="2452485"/>
                </a:lnTo>
                <a:cubicBezTo>
                  <a:pt x="693359" y="2055164"/>
                  <a:pt x="81765" y="1193804"/>
                  <a:pt x="4322" y="210339"/>
                </a:cubicBezTo>
                <a:lnTo>
                  <a:pt x="6038" y="210204"/>
                </a:lnTo>
                <a:lnTo>
                  <a:pt x="9417" y="193130"/>
                </a:lnTo>
                <a:cubicBezTo>
                  <a:pt x="17967" y="172510"/>
                  <a:pt x="37984" y="158041"/>
                  <a:pt x="61312" y="158041"/>
                </a:cubicBezTo>
                <a:close/>
                <a:moveTo>
                  <a:pt x="62211" y="0"/>
                </a:moveTo>
                <a:cubicBezTo>
                  <a:pt x="96569" y="0"/>
                  <a:pt x="124422" y="27034"/>
                  <a:pt x="124422" y="60382"/>
                </a:cubicBezTo>
                <a:cubicBezTo>
                  <a:pt x="124422" y="93730"/>
                  <a:pt x="96569" y="120764"/>
                  <a:pt x="62211" y="120764"/>
                </a:cubicBezTo>
                <a:cubicBezTo>
                  <a:pt x="27853" y="120764"/>
                  <a:pt x="0" y="93730"/>
                  <a:pt x="0" y="60382"/>
                </a:cubicBezTo>
                <a:cubicBezTo>
                  <a:pt x="0" y="27034"/>
                  <a:pt x="27853" y="0"/>
                  <a:pt x="62211" y="0"/>
                </a:cubicBezTo>
                <a:close/>
              </a:path>
            </a:pathLst>
          </a:custGeom>
          <a:solidFill>
            <a:srgbClr val="404040">
              <a:alpha val="59999"/>
            </a:srgbClr>
          </a:solidFill>
          <a:ln>
            <a:noFill/>
          </a:ln>
          <a:extLst>
            <a:ext uri="{91240B29-F687-4F45-9708-019B960494DF}">
              <a14:hiddenLine xmlns:a14="http://schemas.microsoft.com/office/drawing/2010/main" w="9525" cap="flat">
                <a:solidFill>
                  <a:srgbClr val="000000"/>
                </a:solidFill>
                <a:prstDash val="solid"/>
                <a:round/>
                <a:headEnd/>
                <a:tailEnd/>
              </a14:hiddenLine>
            </a:ext>
          </a:extLst>
        </p:spPr>
        <p:txBody>
          <a:bodyPr anchor="ctr" anchorCtr="1"/>
          <a:lstStyle/>
          <a:p>
            <a:endParaRPr lang="fr-FR"/>
          </a:p>
        </p:txBody>
      </p:sp>
      <p:sp>
        <p:nvSpPr>
          <p:cNvPr id="10" name="Text 4"/>
          <p:cNvSpPr>
            <a:spLocks noChangeArrowheads="1"/>
          </p:cNvSpPr>
          <p:nvPr/>
        </p:nvSpPr>
        <p:spPr bwMode="auto">
          <a:xfrm>
            <a:off x="863600" y="5749925"/>
            <a:ext cx="6399213" cy="1481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1096963" eaLnBrk="1" hangingPunct="1">
              <a:lnSpc>
                <a:spcPts val="2325"/>
              </a:lnSpc>
            </a:pPr>
            <a:r>
              <a:rPr lang="fr-FR" altLang="" sz="1500">
                <a:solidFill>
                  <a:srgbClr val="3F3F3F"/>
                </a:solidFill>
                <a:latin typeface="Arial" charset="0"/>
                <a:ea typeface="Open Sans" pitchFamily="34" charset="0"/>
                <a:cs typeface="Arial" charset="0"/>
              </a:rPr>
              <a:t>La flexibilité de la structure de données de MongoDB en fait un bon choix pour les applications où les schémas évoluent fréquemment, tandis que SQL convient mieux aux applications avec des schémas stables.</a:t>
            </a:r>
            <a:endParaRPr lang="en-US" altLang="" sz="1500">
              <a:solidFill>
                <a:srgbClr val="3F3F3F"/>
              </a:solidFill>
              <a:latin typeface="Arial" charset="0"/>
              <a:ea typeface="Open Sans" pitchFamily="34" charset="0"/>
              <a:cs typeface="Arial" charset="0"/>
            </a:endParaRPr>
          </a:p>
        </p:txBody>
      </p:sp>
      <p:sp>
        <p:nvSpPr>
          <p:cNvPr id="11" name="Text 3"/>
          <p:cNvSpPr>
            <a:spLocks noChangeArrowheads="1"/>
          </p:cNvSpPr>
          <p:nvPr/>
        </p:nvSpPr>
        <p:spPr bwMode="auto">
          <a:xfrm>
            <a:off x="1892300" y="3359150"/>
            <a:ext cx="51054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p>
            <a:pPr defTabSz="1096963" eaLnBrk="1" hangingPunct="1">
              <a:lnSpc>
                <a:spcPts val="2275"/>
              </a:lnSpc>
            </a:pPr>
            <a:r>
              <a:rPr lang="en-US" altLang="" sz="2000" b="1">
                <a:solidFill>
                  <a:srgbClr val="3F3F3F"/>
                </a:solidFill>
                <a:latin typeface="Arial Narrow" pitchFamily="34" charset="0"/>
                <a:ea typeface="Open Sans" pitchFamily="34" charset="0"/>
                <a:cs typeface="Arial Narrow" pitchFamily="34" charset="0"/>
              </a:rPr>
              <a:t>SQL</a:t>
            </a:r>
          </a:p>
        </p:txBody>
      </p:sp>
      <p:sp>
        <p:nvSpPr>
          <p:cNvPr id="12" name="Text 4"/>
          <p:cNvSpPr>
            <a:spLocks noChangeArrowheads="1"/>
          </p:cNvSpPr>
          <p:nvPr/>
        </p:nvSpPr>
        <p:spPr bwMode="auto">
          <a:xfrm>
            <a:off x="1892300" y="3919538"/>
            <a:ext cx="4789488" cy="148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1096963" eaLnBrk="1" hangingPunct="1">
              <a:lnSpc>
                <a:spcPts val="2325"/>
              </a:lnSpc>
            </a:pPr>
            <a:r>
              <a:rPr lang="fr-FR" altLang="" sz="1500">
                <a:solidFill>
                  <a:srgbClr val="3F3F3F"/>
                </a:solidFill>
                <a:latin typeface="Arial" charset="0"/>
                <a:ea typeface="Open Sans" pitchFamily="34" charset="0"/>
                <a:cs typeface="Arial" charset="0"/>
              </a:rPr>
              <a:t>SQL utilise un schéma rigide et prédéfini, nécessitant une modification de la structure pour ajouter de nouveaux champs, ce qui peut entraîner des perturbations lors de l'ajout de données.</a:t>
            </a:r>
            <a:endParaRPr lang="en-US" altLang="" sz="1500">
              <a:solidFill>
                <a:srgbClr val="3F3F3F"/>
              </a:solidFill>
              <a:latin typeface="Arial" charset="0"/>
              <a:ea typeface="Open Sans" pitchFamily="34" charset="0"/>
              <a:cs typeface="Arial" charset="0"/>
            </a:endParaRPr>
          </a:p>
        </p:txBody>
      </p:sp>
      <p:sp>
        <p:nvSpPr>
          <p:cNvPr id="13" name="Text 3"/>
          <p:cNvSpPr>
            <a:spLocks noChangeArrowheads="1"/>
          </p:cNvSpPr>
          <p:nvPr/>
        </p:nvSpPr>
        <p:spPr bwMode="auto">
          <a:xfrm>
            <a:off x="863600" y="5189538"/>
            <a:ext cx="61341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p>
            <a:pPr defTabSz="1096963" eaLnBrk="1" hangingPunct="1">
              <a:lnSpc>
                <a:spcPts val="2275"/>
              </a:lnSpc>
            </a:pPr>
            <a:r>
              <a:rPr lang="en-US" altLang="" sz="2000" b="1">
                <a:solidFill>
                  <a:srgbClr val="3F3F3F"/>
                </a:solidFill>
                <a:latin typeface="Arial Narrow" pitchFamily="34" charset="0"/>
                <a:ea typeface="Open Sans" pitchFamily="34" charset="0"/>
                <a:cs typeface="Arial Narrow" pitchFamily="34" charset="0"/>
              </a:rPr>
              <a:t>Comparaison des schémas</a:t>
            </a:r>
          </a:p>
        </p:txBody>
      </p:sp>
    </p:spTree>
    <p:extLst>
      <p:ext uri="{BB962C8B-B14F-4D97-AF65-F5344CB8AC3E}">
        <p14:creationId xmlns:p14="http://schemas.microsoft.com/office/powerpoint/2010/main" val="40124538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pic>
        <p:nvPicPr>
          <p:cNvPr id="4" name="Picture 6" descr="A picture containing outdoor&#10;&#10;Description automatically generated"/>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a:stretch>
            <a:fillRect/>
          </a:stretch>
        </p:blipFill>
        <p:spPr bwMode="auto">
          <a:xfrm>
            <a:off x="0" y="-10160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2"/>
          <p:cNvSpPr/>
          <p:nvPr/>
        </p:nvSpPr>
        <p:spPr>
          <a:xfrm>
            <a:off x="617538" y="417513"/>
            <a:ext cx="10961687" cy="1157287"/>
          </a:xfrm>
          <a:prstGeom prst="rect">
            <a:avLst/>
          </a:prstGeom>
          <a:noFill/>
          <a:ln cap="flat">
            <a:noFill/>
            <a:prstDash val="solid"/>
          </a:ln>
        </p:spPr>
        <p:txBody>
          <a:bodyPr lIns="76196" tIns="38103" rIns="76196" bIns="38103"/>
          <a:lstStyle/>
          <a:p>
            <a:pPr defTabSz="1097280" eaLnBrk="1" fontAlgn="auto" hangingPunct="1">
              <a:lnSpc>
                <a:spcPts val="4555"/>
              </a:lnSpc>
              <a:spcBef>
                <a:spcPts val="0"/>
              </a:spcBef>
              <a:spcAft>
                <a:spcPts val="0"/>
              </a:spcAft>
              <a:defRPr sz="1800" b="0" i="0" u="none" strike="noStrike" kern="0" cap="none" spc="0" baseline="0">
                <a:solidFill>
                  <a:srgbClr val="000000"/>
                </a:solidFill>
                <a:uFillTx/>
              </a:defRPr>
            </a:pPr>
            <a:r>
              <a:rPr lang="en-US" sz="3667" b="1" kern="0">
                <a:solidFill>
                  <a:srgbClr val="3F3F3F"/>
                </a:solidFill>
                <a:latin typeface="MV Boli" pitchFamily="2"/>
                <a:cs typeface="MV Boli" pitchFamily="2"/>
              </a:rPr>
              <a:t>Flexibilité des requêtes</a:t>
            </a:r>
          </a:p>
        </p:txBody>
      </p:sp>
      <p:sp>
        <p:nvSpPr>
          <p:cNvPr id="6" name="TextBox 8"/>
          <p:cNvSpPr txBox="1">
            <a:spLocks noChangeArrowheads="1"/>
          </p:cNvSpPr>
          <p:nvPr/>
        </p:nvSpPr>
        <p:spPr bwMode="auto">
          <a:xfrm>
            <a:off x="544513" y="5410200"/>
            <a:ext cx="3703637"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6196" tIns="38103" rIns="76196" bIns="38103" anchor="ctr" anchorCtr="1">
            <a:spAutoFit/>
          </a:bodyPr>
          <a:lstStyle>
            <a:lvl1pPr defTabSz="1096963">
              <a:defRPr sz="2800">
                <a:solidFill>
                  <a:srgbClr val="000000"/>
                </a:solidFill>
                <a:latin typeface="Calibri" pitchFamily="34" charset="0"/>
              </a:defRPr>
            </a:lvl1pPr>
            <a:lvl2pPr marL="742950" indent="-285750" defTabSz="1096963">
              <a:defRPr sz="2400">
                <a:solidFill>
                  <a:srgbClr val="000000"/>
                </a:solidFill>
                <a:latin typeface="Calibri" pitchFamily="34" charset="0"/>
              </a:defRPr>
            </a:lvl2pPr>
            <a:lvl3pPr defTabSz="1096963">
              <a:defRPr sz="2000">
                <a:solidFill>
                  <a:srgbClr val="000000"/>
                </a:solidFill>
                <a:latin typeface="Calibri" pitchFamily="34" charset="0"/>
              </a:defRPr>
            </a:lvl3pPr>
            <a:lvl4pPr defTabSz="1096963">
              <a:defRPr>
                <a:solidFill>
                  <a:srgbClr val="000000"/>
                </a:solidFill>
                <a:latin typeface="Calibri" pitchFamily="34" charset="0"/>
              </a:defRPr>
            </a:lvl4pPr>
            <a:lvl5pPr defTabSz="1096963">
              <a:defRPr>
                <a:solidFill>
                  <a:srgbClr val="000000"/>
                </a:solidFill>
                <a:latin typeface="Calibri" pitchFamily="34" charset="0"/>
              </a:defRPr>
            </a:lvl5pPr>
            <a:lvl6pPr defTabSz="1096963" eaLnBrk="0" fontAlgn="base" hangingPunct="0">
              <a:spcAft>
                <a:spcPct val="0"/>
              </a:spcAft>
              <a:buSzPct val="100000"/>
              <a:buFont typeface="Arial" charset="0"/>
              <a:defRPr>
                <a:solidFill>
                  <a:srgbClr val="000000"/>
                </a:solidFill>
                <a:latin typeface="Calibri" pitchFamily="34" charset="0"/>
              </a:defRPr>
            </a:lvl6pPr>
            <a:lvl7pPr defTabSz="1096963" eaLnBrk="0" fontAlgn="base" hangingPunct="0">
              <a:spcAft>
                <a:spcPct val="0"/>
              </a:spcAft>
              <a:buSzPct val="100000"/>
              <a:buFont typeface="Arial" charset="0"/>
              <a:defRPr>
                <a:solidFill>
                  <a:srgbClr val="000000"/>
                </a:solidFill>
                <a:latin typeface="Calibri" pitchFamily="34" charset="0"/>
              </a:defRPr>
            </a:lvl7pPr>
            <a:lvl8pPr defTabSz="1096963" eaLnBrk="0" fontAlgn="base" hangingPunct="0">
              <a:spcAft>
                <a:spcPct val="0"/>
              </a:spcAft>
              <a:buSzPct val="100000"/>
              <a:buFont typeface="Arial" charset="0"/>
              <a:defRPr>
                <a:solidFill>
                  <a:srgbClr val="000000"/>
                </a:solidFill>
                <a:latin typeface="Calibri" pitchFamily="34" charset="0"/>
              </a:defRPr>
            </a:lvl8pPr>
            <a:lvl9pPr defTabSz="1096963" eaLnBrk="0" fontAlgn="base" hangingPunct="0">
              <a:spcAft>
                <a:spcPct val="0"/>
              </a:spcAft>
              <a:buSzPct val="100000"/>
              <a:buFont typeface="Arial" charset="0"/>
              <a:defRPr>
                <a:solidFill>
                  <a:srgbClr val="000000"/>
                </a:solidFill>
                <a:latin typeface="Calibri" pitchFamily="34" charset="0"/>
              </a:defRPr>
            </a:lvl9pPr>
          </a:lstStyle>
          <a:p>
            <a:pPr algn="ctr" eaLnBrk="1" hangingPunct="1">
              <a:lnSpc>
                <a:spcPts val="2325"/>
              </a:lnSpc>
            </a:pPr>
            <a:r>
              <a:rPr lang="fr-FR" altLang="" sz="1500">
                <a:solidFill>
                  <a:srgbClr val="404040"/>
                </a:solidFill>
                <a:latin typeface="Arial" charset="0"/>
                <a:ea typeface="Open Sans" pitchFamily="34" charset="0"/>
                <a:cs typeface="Arial" charset="0"/>
              </a:rPr>
              <a:t>Avec MongoDB, les requêtes peuvent être plus flexibles en raison de son modèle de données non structuré, qui permet de naviguer facilement dans des données de formes complexes.</a:t>
            </a:r>
            <a:endParaRPr lang="en-US" altLang="" sz="1500">
              <a:solidFill>
                <a:srgbClr val="404040"/>
              </a:solidFill>
              <a:latin typeface="Arial" charset="0"/>
              <a:ea typeface="Open Sans" pitchFamily="34" charset="0"/>
              <a:cs typeface="Arial" charset="0"/>
            </a:endParaRPr>
          </a:p>
        </p:txBody>
      </p:sp>
      <p:sp>
        <p:nvSpPr>
          <p:cNvPr id="7" name="TextBox 9"/>
          <p:cNvSpPr txBox="1">
            <a:spLocks noChangeArrowheads="1"/>
          </p:cNvSpPr>
          <p:nvPr/>
        </p:nvSpPr>
        <p:spPr bwMode="auto">
          <a:xfrm>
            <a:off x="4427538" y="5410200"/>
            <a:ext cx="3549650"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6196" tIns="38103" rIns="76196" bIns="38103" anchor="ctr" anchorCtr="1">
            <a:spAutoFit/>
          </a:bodyPr>
          <a:lstStyle>
            <a:lvl1pPr defTabSz="1096963">
              <a:defRPr sz="2800">
                <a:solidFill>
                  <a:srgbClr val="000000"/>
                </a:solidFill>
                <a:latin typeface="Calibri" pitchFamily="34" charset="0"/>
              </a:defRPr>
            </a:lvl1pPr>
            <a:lvl2pPr marL="742950" indent="-285750" defTabSz="1096963">
              <a:defRPr sz="2400">
                <a:solidFill>
                  <a:srgbClr val="000000"/>
                </a:solidFill>
                <a:latin typeface="Calibri" pitchFamily="34" charset="0"/>
              </a:defRPr>
            </a:lvl2pPr>
            <a:lvl3pPr defTabSz="1096963">
              <a:defRPr sz="2000">
                <a:solidFill>
                  <a:srgbClr val="000000"/>
                </a:solidFill>
                <a:latin typeface="Calibri" pitchFamily="34" charset="0"/>
              </a:defRPr>
            </a:lvl3pPr>
            <a:lvl4pPr defTabSz="1096963">
              <a:defRPr>
                <a:solidFill>
                  <a:srgbClr val="000000"/>
                </a:solidFill>
                <a:latin typeface="Calibri" pitchFamily="34" charset="0"/>
              </a:defRPr>
            </a:lvl4pPr>
            <a:lvl5pPr defTabSz="1096963">
              <a:defRPr>
                <a:solidFill>
                  <a:srgbClr val="000000"/>
                </a:solidFill>
                <a:latin typeface="Calibri" pitchFamily="34" charset="0"/>
              </a:defRPr>
            </a:lvl5pPr>
            <a:lvl6pPr defTabSz="1096963" eaLnBrk="0" fontAlgn="base" hangingPunct="0">
              <a:spcAft>
                <a:spcPct val="0"/>
              </a:spcAft>
              <a:buSzPct val="100000"/>
              <a:buFont typeface="Arial" charset="0"/>
              <a:defRPr>
                <a:solidFill>
                  <a:srgbClr val="000000"/>
                </a:solidFill>
                <a:latin typeface="Calibri" pitchFamily="34" charset="0"/>
              </a:defRPr>
            </a:lvl6pPr>
            <a:lvl7pPr defTabSz="1096963" eaLnBrk="0" fontAlgn="base" hangingPunct="0">
              <a:spcAft>
                <a:spcPct val="0"/>
              </a:spcAft>
              <a:buSzPct val="100000"/>
              <a:buFont typeface="Arial" charset="0"/>
              <a:defRPr>
                <a:solidFill>
                  <a:srgbClr val="000000"/>
                </a:solidFill>
                <a:latin typeface="Calibri" pitchFamily="34" charset="0"/>
              </a:defRPr>
            </a:lvl7pPr>
            <a:lvl8pPr defTabSz="1096963" eaLnBrk="0" fontAlgn="base" hangingPunct="0">
              <a:spcAft>
                <a:spcPct val="0"/>
              </a:spcAft>
              <a:buSzPct val="100000"/>
              <a:buFont typeface="Arial" charset="0"/>
              <a:defRPr>
                <a:solidFill>
                  <a:srgbClr val="000000"/>
                </a:solidFill>
                <a:latin typeface="Calibri" pitchFamily="34" charset="0"/>
              </a:defRPr>
            </a:lvl8pPr>
            <a:lvl9pPr defTabSz="1096963" eaLnBrk="0" fontAlgn="base" hangingPunct="0">
              <a:spcAft>
                <a:spcPct val="0"/>
              </a:spcAft>
              <a:buSzPct val="100000"/>
              <a:buFont typeface="Arial" charset="0"/>
              <a:defRPr>
                <a:solidFill>
                  <a:srgbClr val="000000"/>
                </a:solidFill>
                <a:latin typeface="Calibri" pitchFamily="34" charset="0"/>
              </a:defRPr>
            </a:lvl9pPr>
          </a:lstStyle>
          <a:p>
            <a:pPr algn="ctr" eaLnBrk="1" hangingPunct="1">
              <a:lnSpc>
                <a:spcPts val="2325"/>
              </a:lnSpc>
            </a:pPr>
            <a:r>
              <a:rPr lang="fr-FR" altLang="" sz="1500">
                <a:solidFill>
                  <a:srgbClr val="404040"/>
                </a:solidFill>
                <a:latin typeface="Arial" charset="0"/>
                <a:ea typeface="Open Sans" pitchFamily="34" charset="0"/>
                <a:cs typeface="Arial" charset="0"/>
              </a:rPr>
              <a:t>SQL offre une structure rigide pour les requêtes, nécessitant une parfaite adéquation entre les données et les requêtes, ce qui peut être plus restrictif dans des environnements dynamiques.</a:t>
            </a:r>
            <a:endParaRPr lang="en-US" altLang="" sz="1500">
              <a:solidFill>
                <a:srgbClr val="404040"/>
              </a:solidFill>
              <a:latin typeface="Arial" charset="0"/>
              <a:ea typeface="Open Sans" pitchFamily="34" charset="0"/>
              <a:cs typeface="Arial" charset="0"/>
            </a:endParaRPr>
          </a:p>
        </p:txBody>
      </p:sp>
      <p:sp>
        <p:nvSpPr>
          <p:cNvPr id="8" name="TextBox 39"/>
          <p:cNvSpPr txBox="1">
            <a:spLocks noChangeArrowheads="1"/>
          </p:cNvSpPr>
          <p:nvPr/>
        </p:nvSpPr>
        <p:spPr bwMode="auto">
          <a:xfrm>
            <a:off x="617538" y="4329113"/>
            <a:ext cx="36306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1">
            <a:spAutoFit/>
          </a:bodyPr>
          <a:lstStyle>
            <a:lvl1pPr defTabSz="1096963">
              <a:defRPr sz="2800">
                <a:solidFill>
                  <a:srgbClr val="000000"/>
                </a:solidFill>
                <a:latin typeface="Calibri" pitchFamily="34" charset="0"/>
              </a:defRPr>
            </a:lvl1pPr>
            <a:lvl2pPr marL="742950" indent="-285750" defTabSz="1096963">
              <a:defRPr sz="2400">
                <a:solidFill>
                  <a:srgbClr val="000000"/>
                </a:solidFill>
                <a:latin typeface="Calibri" pitchFamily="34" charset="0"/>
              </a:defRPr>
            </a:lvl2pPr>
            <a:lvl3pPr defTabSz="1096963">
              <a:defRPr sz="2000">
                <a:solidFill>
                  <a:srgbClr val="000000"/>
                </a:solidFill>
                <a:latin typeface="Calibri" pitchFamily="34" charset="0"/>
              </a:defRPr>
            </a:lvl3pPr>
            <a:lvl4pPr defTabSz="1096963">
              <a:defRPr>
                <a:solidFill>
                  <a:srgbClr val="000000"/>
                </a:solidFill>
                <a:latin typeface="Calibri" pitchFamily="34" charset="0"/>
              </a:defRPr>
            </a:lvl4pPr>
            <a:lvl5pPr defTabSz="1096963">
              <a:defRPr>
                <a:solidFill>
                  <a:srgbClr val="000000"/>
                </a:solidFill>
                <a:latin typeface="Calibri" pitchFamily="34" charset="0"/>
              </a:defRPr>
            </a:lvl5pPr>
            <a:lvl6pPr defTabSz="1096963" eaLnBrk="0" fontAlgn="base" hangingPunct="0">
              <a:spcAft>
                <a:spcPct val="0"/>
              </a:spcAft>
              <a:buSzPct val="100000"/>
              <a:buFont typeface="Arial" charset="0"/>
              <a:defRPr>
                <a:solidFill>
                  <a:srgbClr val="000000"/>
                </a:solidFill>
                <a:latin typeface="Calibri" pitchFamily="34" charset="0"/>
              </a:defRPr>
            </a:lvl6pPr>
            <a:lvl7pPr defTabSz="1096963" eaLnBrk="0" fontAlgn="base" hangingPunct="0">
              <a:spcAft>
                <a:spcPct val="0"/>
              </a:spcAft>
              <a:buSzPct val="100000"/>
              <a:buFont typeface="Arial" charset="0"/>
              <a:defRPr>
                <a:solidFill>
                  <a:srgbClr val="000000"/>
                </a:solidFill>
                <a:latin typeface="Calibri" pitchFamily="34" charset="0"/>
              </a:defRPr>
            </a:lvl7pPr>
            <a:lvl8pPr defTabSz="1096963" eaLnBrk="0" fontAlgn="base" hangingPunct="0">
              <a:spcAft>
                <a:spcPct val="0"/>
              </a:spcAft>
              <a:buSzPct val="100000"/>
              <a:buFont typeface="Arial" charset="0"/>
              <a:defRPr>
                <a:solidFill>
                  <a:srgbClr val="000000"/>
                </a:solidFill>
                <a:latin typeface="Calibri" pitchFamily="34" charset="0"/>
              </a:defRPr>
            </a:lvl8pPr>
            <a:lvl9pPr defTabSz="1096963" eaLnBrk="0" fontAlgn="base" hangingPunct="0">
              <a:spcAft>
                <a:spcPct val="0"/>
              </a:spcAft>
              <a:buSzPct val="100000"/>
              <a:buFont typeface="Arial" charset="0"/>
              <a:defRPr>
                <a:solidFill>
                  <a:srgbClr val="000000"/>
                </a:solidFill>
                <a:latin typeface="Calibri" pitchFamily="34" charset="0"/>
              </a:defRPr>
            </a:lvl9pPr>
          </a:lstStyle>
          <a:p>
            <a:pPr algn="ctr" eaLnBrk="1" hangingPunct="1"/>
            <a:r>
              <a:rPr lang="en-US" altLang="" sz="2000" b="1">
                <a:solidFill>
                  <a:srgbClr val="404040"/>
                </a:solidFill>
                <a:latin typeface="Arial Narrow" pitchFamily="34" charset="0"/>
                <a:ea typeface="Open Sans" pitchFamily="34" charset="0"/>
                <a:cs typeface="Arial Narrow" pitchFamily="34" charset="0"/>
              </a:rPr>
              <a:t>MongoDB</a:t>
            </a:r>
          </a:p>
        </p:txBody>
      </p:sp>
      <p:sp>
        <p:nvSpPr>
          <p:cNvPr id="9" name="TextBox 46"/>
          <p:cNvSpPr txBox="1">
            <a:spLocks noChangeArrowheads="1"/>
          </p:cNvSpPr>
          <p:nvPr/>
        </p:nvSpPr>
        <p:spPr bwMode="auto">
          <a:xfrm>
            <a:off x="8156575" y="5410200"/>
            <a:ext cx="3702050"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6196" tIns="38103" rIns="76196" bIns="38103" anchor="ctr" anchorCtr="1">
            <a:spAutoFit/>
          </a:bodyPr>
          <a:lstStyle>
            <a:lvl1pPr defTabSz="1096963">
              <a:defRPr sz="2800">
                <a:solidFill>
                  <a:srgbClr val="000000"/>
                </a:solidFill>
                <a:latin typeface="Calibri" pitchFamily="34" charset="0"/>
              </a:defRPr>
            </a:lvl1pPr>
            <a:lvl2pPr marL="742950" indent="-285750" defTabSz="1096963">
              <a:defRPr sz="2400">
                <a:solidFill>
                  <a:srgbClr val="000000"/>
                </a:solidFill>
                <a:latin typeface="Calibri" pitchFamily="34" charset="0"/>
              </a:defRPr>
            </a:lvl2pPr>
            <a:lvl3pPr defTabSz="1096963">
              <a:defRPr sz="2000">
                <a:solidFill>
                  <a:srgbClr val="000000"/>
                </a:solidFill>
                <a:latin typeface="Calibri" pitchFamily="34" charset="0"/>
              </a:defRPr>
            </a:lvl3pPr>
            <a:lvl4pPr defTabSz="1096963">
              <a:defRPr>
                <a:solidFill>
                  <a:srgbClr val="000000"/>
                </a:solidFill>
                <a:latin typeface="Calibri" pitchFamily="34" charset="0"/>
              </a:defRPr>
            </a:lvl4pPr>
            <a:lvl5pPr defTabSz="1096963">
              <a:defRPr>
                <a:solidFill>
                  <a:srgbClr val="000000"/>
                </a:solidFill>
                <a:latin typeface="Calibri" pitchFamily="34" charset="0"/>
              </a:defRPr>
            </a:lvl5pPr>
            <a:lvl6pPr defTabSz="1096963" eaLnBrk="0" fontAlgn="base" hangingPunct="0">
              <a:spcAft>
                <a:spcPct val="0"/>
              </a:spcAft>
              <a:buSzPct val="100000"/>
              <a:buFont typeface="Arial" charset="0"/>
              <a:defRPr>
                <a:solidFill>
                  <a:srgbClr val="000000"/>
                </a:solidFill>
                <a:latin typeface="Calibri" pitchFamily="34" charset="0"/>
              </a:defRPr>
            </a:lvl6pPr>
            <a:lvl7pPr defTabSz="1096963" eaLnBrk="0" fontAlgn="base" hangingPunct="0">
              <a:spcAft>
                <a:spcPct val="0"/>
              </a:spcAft>
              <a:buSzPct val="100000"/>
              <a:buFont typeface="Arial" charset="0"/>
              <a:defRPr>
                <a:solidFill>
                  <a:srgbClr val="000000"/>
                </a:solidFill>
                <a:latin typeface="Calibri" pitchFamily="34" charset="0"/>
              </a:defRPr>
            </a:lvl7pPr>
            <a:lvl8pPr defTabSz="1096963" eaLnBrk="0" fontAlgn="base" hangingPunct="0">
              <a:spcAft>
                <a:spcPct val="0"/>
              </a:spcAft>
              <a:buSzPct val="100000"/>
              <a:buFont typeface="Arial" charset="0"/>
              <a:defRPr>
                <a:solidFill>
                  <a:srgbClr val="000000"/>
                </a:solidFill>
                <a:latin typeface="Calibri" pitchFamily="34" charset="0"/>
              </a:defRPr>
            </a:lvl8pPr>
            <a:lvl9pPr defTabSz="1096963" eaLnBrk="0" fontAlgn="base" hangingPunct="0">
              <a:spcAft>
                <a:spcPct val="0"/>
              </a:spcAft>
              <a:buSzPct val="100000"/>
              <a:buFont typeface="Arial" charset="0"/>
              <a:defRPr>
                <a:solidFill>
                  <a:srgbClr val="000000"/>
                </a:solidFill>
                <a:latin typeface="Calibri" pitchFamily="34" charset="0"/>
              </a:defRPr>
            </a:lvl9pPr>
          </a:lstStyle>
          <a:p>
            <a:pPr algn="ctr" eaLnBrk="1" hangingPunct="1">
              <a:lnSpc>
                <a:spcPts val="2325"/>
              </a:lnSpc>
            </a:pPr>
            <a:r>
              <a:rPr lang="fr-FR" altLang="" sz="1500">
                <a:solidFill>
                  <a:srgbClr val="404040"/>
                </a:solidFill>
                <a:latin typeface="Arial" charset="0"/>
                <a:ea typeface="Open Sans" pitchFamily="34" charset="0"/>
                <a:cs typeface="Arial" charset="0"/>
              </a:rPr>
              <a:t>La flexibilité des requêtes dans MongoDB peut offrir une plus grande adaptabilité aux changements dans les données et les opérations requises, tandis que SQL peut offrir une meilleure optimisation des performances dans des situations prévisibles.</a:t>
            </a:r>
            <a:endParaRPr lang="en-US" altLang="" sz="1500">
              <a:solidFill>
                <a:srgbClr val="404040"/>
              </a:solidFill>
              <a:latin typeface="Arial" charset="0"/>
              <a:ea typeface="Open Sans" pitchFamily="34" charset="0"/>
              <a:cs typeface="Arial" charset="0"/>
            </a:endParaRPr>
          </a:p>
        </p:txBody>
      </p:sp>
      <p:sp>
        <p:nvSpPr>
          <p:cNvPr id="10" name="TextBox 1"/>
          <p:cNvSpPr txBox="1">
            <a:spLocks noChangeArrowheads="1"/>
          </p:cNvSpPr>
          <p:nvPr/>
        </p:nvSpPr>
        <p:spPr bwMode="auto">
          <a:xfrm>
            <a:off x="4248150" y="4329113"/>
            <a:ext cx="36957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1">
            <a:spAutoFit/>
          </a:bodyPr>
          <a:lstStyle>
            <a:lvl1pPr defTabSz="1096963">
              <a:defRPr sz="2800">
                <a:solidFill>
                  <a:srgbClr val="000000"/>
                </a:solidFill>
                <a:latin typeface="Calibri" pitchFamily="34" charset="0"/>
              </a:defRPr>
            </a:lvl1pPr>
            <a:lvl2pPr marL="742950" indent="-285750" defTabSz="1096963">
              <a:defRPr sz="2400">
                <a:solidFill>
                  <a:srgbClr val="000000"/>
                </a:solidFill>
                <a:latin typeface="Calibri" pitchFamily="34" charset="0"/>
              </a:defRPr>
            </a:lvl2pPr>
            <a:lvl3pPr defTabSz="1096963">
              <a:defRPr sz="2000">
                <a:solidFill>
                  <a:srgbClr val="000000"/>
                </a:solidFill>
                <a:latin typeface="Calibri" pitchFamily="34" charset="0"/>
              </a:defRPr>
            </a:lvl3pPr>
            <a:lvl4pPr defTabSz="1096963">
              <a:defRPr>
                <a:solidFill>
                  <a:srgbClr val="000000"/>
                </a:solidFill>
                <a:latin typeface="Calibri" pitchFamily="34" charset="0"/>
              </a:defRPr>
            </a:lvl4pPr>
            <a:lvl5pPr defTabSz="1096963">
              <a:defRPr>
                <a:solidFill>
                  <a:srgbClr val="000000"/>
                </a:solidFill>
                <a:latin typeface="Calibri" pitchFamily="34" charset="0"/>
              </a:defRPr>
            </a:lvl5pPr>
            <a:lvl6pPr defTabSz="1096963" eaLnBrk="0" fontAlgn="base" hangingPunct="0">
              <a:spcAft>
                <a:spcPct val="0"/>
              </a:spcAft>
              <a:buSzPct val="100000"/>
              <a:buFont typeface="Arial" charset="0"/>
              <a:defRPr>
                <a:solidFill>
                  <a:srgbClr val="000000"/>
                </a:solidFill>
                <a:latin typeface="Calibri" pitchFamily="34" charset="0"/>
              </a:defRPr>
            </a:lvl6pPr>
            <a:lvl7pPr defTabSz="1096963" eaLnBrk="0" fontAlgn="base" hangingPunct="0">
              <a:spcAft>
                <a:spcPct val="0"/>
              </a:spcAft>
              <a:buSzPct val="100000"/>
              <a:buFont typeface="Arial" charset="0"/>
              <a:defRPr>
                <a:solidFill>
                  <a:srgbClr val="000000"/>
                </a:solidFill>
                <a:latin typeface="Calibri" pitchFamily="34" charset="0"/>
              </a:defRPr>
            </a:lvl7pPr>
            <a:lvl8pPr defTabSz="1096963" eaLnBrk="0" fontAlgn="base" hangingPunct="0">
              <a:spcAft>
                <a:spcPct val="0"/>
              </a:spcAft>
              <a:buSzPct val="100000"/>
              <a:buFont typeface="Arial" charset="0"/>
              <a:defRPr>
                <a:solidFill>
                  <a:srgbClr val="000000"/>
                </a:solidFill>
                <a:latin typeface="Calibri" pitchFamily="34" charset="0"/>
              </a:defRPr>
            </a:lvl8pPr>
            <a:lvl9pPr defTabSz="1096963" eaLnBrk="0" fontAlgn="base" hangingPunct="0">
              <a:spcAft>
                <a:spcPct val="0"/>
              </a:spcAft>
              <a:buSzPct val="100000"/>
              <a:buFont typeface="Arial" charset="0"/>
              <a:defRPr>
                <a:solidFill>
                  <a:srgbClr val="000000"/>
                </a:solidFill>
                <a:latin typeface="Calibri" pitchFamily="34" charset="0"/>
              </a:defRPr>
            </a:lvl9pPr>
          </a:lstStyle>
          <a:p>
            <a:pPr algn="ctr" eaLnBrk="1" hangingPunct="1"/>
            <a:r>
              <a:rPr lang="en-US" altLang="" sz="2000" b="1">
                <a:solidFill>
                  <a:srgbClr val="404040"/>
                </a:solidFill>
                <a:latin typeface="Arial Narrow" pitchFamily="34" charset="0"/>
                <a:ea typeface="Open Sans" pitchFamily="34" charset="0"/>
                <a:cs typeface="Arial Narrow" pitchFamily="34" charset="0"/>
              </a:rPr>
              <a:t>SQL</a:t>
            </a:r>
          </a:p>
        </p:txBody>
      </p:sp>
      <p:sp>
        <p:nvSpPr>
          <p:cNvPr id="11" name="TextBox 2"/>
          <p:cNvSpPr txBox="1">
            <a:spLocks noChangeArrowheads="1"/>
          </p:cNvSpPr>
          <p:nvPr/>
        </p:nvSpPr>
        <p:spPr bwMode="auto">
          <a:xfrm>
            <a:off x="7943850" y="3981450"/>
            <a:ext cx="409575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1">
            <a:spAutoFit/>
          </a:bodyPr>
          <a:lstStyle>
            <a:lvl1pPr defTabSz="1096963">
              <a:defRPr sz="2800">
                <a:solidFill>
                  <a:srgbClr val="000000"/>
                </a:solidFill>
                <a:latin typeface="Calibri" pitchFamily="34" charset="0"/>
              </a:defRPr>
            </a:lvl1pPr>
            <a:lvl2pPr marL="742950" indent="-285750" defTabSz="1096963">
              <a:defRPr sz="2400">
                <a:solidFill>
                  <a:srgbClr val="000000"/>
                </a:solidFill>
                <a:latin typeface="Calibri" pitchFamily="34" charset="0"/>
              </a:defRPr>
            </a:lvl2pPr>
            <a:lvl3pPr defTabSz="1096963">
              <a:defRPr sz="2000">
                <a:solidFill>
                  <a:srgbClr val="000000"/>
                </a:solidFill>
                <a:latin typeface="Calibri" pitchFamily="34" charset="0"/>
              </a:defRPr>
            </a:lvl3pPr>
            <a:lvl4pPr defTabSz="1096963">
              <a:defRPr>
                <a:solidFill>
                  <a:srgbClr val="000000"/>
                </a:solidFill>
                <a:latin typeface="Calibri" pitchFamily="34" charset="0"/>
              </a:defRPr>
            </a:lvl4pPr>
            <a:lvl5pPr defTabSz="1096963">
              <a:defRPr>
                <a:solidFill>
                  <a:srgbClr val="000000"/>
                </a:solidFill>
                <a:latin typeface="Calibri" pitchFamily="34" charset="0"/>
              </a:defRPr>
            </a:lvl5pPr>
            <a:lvl6pPr defTabSz="1096963" eaLnBrk="0" fontAlgn="base" hangingPunct="0">
              <a:spcAft>
                <a:spcPct val="0"/>
              </a:spcAft>
              <a:buSzPct val="100000"/>
              <a:buFont typeface="Arial" charset="0"/>
              <a:defRPr>
                <a:solidFill>
                  <a:srgbClr val="000000"/>
                </a:solidFill>
                <a:latin typeface="Calibri" pitchFamily="34" charset="0"/>
              </a:defRPr>
            </a:lvl6pPr>
            <a:lvl7pPr defTabSz="1096963" eaLnBrk="0" fontAlgn="base" hangingPunct="0">
              <a:spcAft>
                <a:spcPct val="0"/>
              </a:spcAft>
              <a:buSzPct val="100000"/>
              <a:buFont typeface="Arial" charset="0"/>
              <a:defRPr>
                <a:solidFill>
                  <a:srgbClr val="000000"/>
                </a:solidFill>
                <a:latin typeface="Calibri" pitchFamily="34" charset="0"/>
              </a:defRPr>
            </a:lvl7pPr>
            <a:lvl8pPr defTabSz="1096963" eaLnBrk="0" fontAlgn="base" hangingPunct="0">
              <a:spcAft>
                <a:spcPct val="0"/>
              </a:spcAft>
              <a:buSzPct val="100000"/>
              <a:buFont typeface="Arial" charset="0"/>
              <a:defRPr>
                <a:solidFill>
                  <a:srgbClr val="000000"/>
                </a:solidFill>
                <a:latin typeface="Calibri" pitchFamily="34" charset="0"/>
              </a:defRPr>
            </a:lvl8pPr>
            <a:lvl9pPr defTabSz="1096963" eaLnBrk="0" fontAlgn="base" hangingPunct="0">
              <a:spcAft>
                <a:spcPct val="0"/>
              </a:spcAft>
              <a:buSzPct val="100000"/>
              <a:buFont typeface="Arial" charset="0"/>
              <a:defRPr>
                <a:solidFill>
                  <a:srgbClr val="000000"/>
                </a:solidFill>
                <a:latin typeface="Calibri" pitchFamily="34" charset="0"/>
              </a:defRPr>
            </a:lvl9pPr>
          </a:lstStyle>
          <a:p>
            <a:pPr algn="ctr" eaLnBrk="1" hangingPunct="1"/>
            <a:r>
              <a:rPr lang="fr-FR" altLang="" sz="2000" b="1">
                <a:solidFill>
                  <a:srgbClr val="404040"/>
                </a:solidFill>
                <a:latin typeface="Arial Narrow" pitchFamily="34" charset="0"/>
                <a:ea typeface="Open Sans" pitchFamily="34" charset="0"/>
                <a:cs typeface="Arial Narrow" pitchFamily="34" charset="0"/>
              </a:rPr>
              <a:t>Comparaison des performances de requêtes</a:t>
            </a:r>
            <a:endParaRPr lang="en-US" altLang="" sz="2000" b="1">
              <a:solidFill>
                <a:srgbClr val="404040"/>
              </a:solidFill>
              <a:latin typeface="Arial Narrow" pitchFamily="34" charset="0"/>
              <a:ea typeface="Open Sans" pitchFamily="34" charset="0"/>
              <a:cs typeface="Arial Narrow" pitchFamily="34" charset="0"/>
            </a:endParaRPr>
          </a:p>
        </p:txBody>
      </p:sp>
      <p:pic>
        <p:nvPicPr>
          <p:cNvPr id="12" name="Imag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325" y="1570038"/>
            <a:ext cx="2292350" cy="229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Imag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83150" y="1570038"/>
            <a:ext cx="2292350" cy="229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Imag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89975" y="1570038"/>
            <a:ext cx="2292350" cy="229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807430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pic>
        <p:nvPicPr>
          <p:cNvPr id="4" name="Picture 6" descr="A picture containing outdoor&#10;&#10;Description automatically generated"/>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2"/>
          <p:cNvSpPr/>
          <p:nvPr/>
        </p:nvSpPr>
        <p:spPr>
          <a:xfrm>
            <a:off x="617538" y="417513"/>
            <a:ext cx="10971212" cy="1157287"/>
          </a:xfrm>
          <a:prstGeom prst="rect">
            <a:avLst/>
          </a:prstGeom>
          <a:noFill/>
          <a:ln cap="flat">
            <a:noFill/>
            <a:prstDash val="solid"/>
          </a:ln>
        </p:spPr>
        <p:txBody>
          <a:bodyPr lIns="76196" tIns="38103" rIns="76196" bIns="38103"/>
          <a:lstStyle/>
          <a:p>
            <a:pPr defTabSz="1097280" eaLnBrk="1" fontAlgn="auto" hangingPunct="1">
              <a:lnSpc>
                <a:spcPts val="4555"/>
              </a:lnSpc>
              <a:spcBef>
                <a:spcPts val="0"/>
              </a:spcBef>
              <a:spcAft>
                <a:spcPts val="0"/>
              </a:spcAft>
              <a:defRPr sz="1800" b="0" i="0" u="none" strike="noStrike" kern="0" cap="none" spc="0" baseline="0">
                <a:solidFill>
                  <a:srgbClr val="000000"/>
                </a:solidFill>
                <a:uFillTx/>
              </a:defRPr>
            </a:pPr>
            <a:r>
              <a:rPr lang="en-US" sz="3667" b="1" kern="0">
                <a:solidFill>
                  <a:srgbClr val="3F3F3F"/>
                </a:solidFill>
                <a:latin typeface="MV Boli" pitchFamily="2"/>
                <a:cs typeface="MV Boli" pitchFamily="2"/>
              </a:rPr>
              <a:t>Scalabilité et performances</a:t>
            </a:r>
          </a:p>
        </p:txBody>
      </p:sp>
      <p:sp>
        <p:nvSpPr>
          <p:cNvPr id="6" name="TextBox 8"/>
          <p:cNvSpPr txBox="1">
            <a:spLocks noChangeArrowheads="1"/>
          </p:cNvSpPr>
          <p:nvPr/>
        </p:nvSpPr>
        <p:spPr bwMode="auto">
          <a:xfrm>
            <a:off x="530225" y="3675063"/>
            <a:ext cx="3703638" cy="341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6196" tIns="38103" rIns="76196" bIns="38103" anchor="ctr">
            <a:spAutoFit/>
          </a:bodyPr>
          <a:lstStyle>
            <a:lvl1pPr defTabSz="1096963">
              <a:defRPr sz="2800">
                <a:solidFill>
                  <a:srgbClr val="000000"/>
                </a:solidFill>
                <a:latin typeface="Calibri" pitchFamily="34" charset="0"/>
              </a:defRPr>
            </a:lvl1pPr>
            <a:lvl2pPr marL="742950" indent="-285750" defTabSz="1096963">
              <a:defRPr sz="2400">
                <a:solidFill>
                  <a:srgbClr val="000000"/>
                </a:solidFill>
                <a:latin typeface="Calibri" pitchFamily="34" charset="0"/>
              </a:defRPr>
            </a:lvl2pPr>
            <a:lvl3pPr defTabSz="1096963">
              <a:defRPr sz="2000">
                <a:solidFill>
                  <a:srgbClr val="000000"/>
                </a:solidFill>
                <a:latin typeface="Calibri" pitchFamily="34" charset="0"/>
              </a:defRPr>
            </a:lvl3pPr>
            <a:lvl4pPr defTabSz="1096963">
              <a:defRPr>
                <a:solidFill>
                  <a:srgbClr val="000000"/>
                </a:solidFill>
                <a:latin typeface="Calibri" pitchFamily="34" charset="0"/>
              </a:defRPr>
            </a:lvl4pPr>
            <a:lvl5pPr defTabSz="1096963">
              <a:defRPr>
                <a:solidFill>
                  <a:srgbClr val="000000"/>
                </a:solidFill>
                <a:latin typeface="Calibri" pitchFamily="34" charset="0"/>
              </a:defRPr>
            </a:lvl5pPr>
            <a:lvl6pPr defTabSz="1096963" eaLnBrk="0" fontAlgn="base" hangingPunct="0">
              <a:spcAft>
                <a:spcPct val="0"/>
              </a:spcAft>
              <a:buSzPct val="100000"/>
              <a:buFont typeface="Arial" charset="0"/>
              <a:defRPr>
                <a:solidFill>
                  <a:srgbClr val="000000"/>
                </a:solidFill>
                <a:latin typeface="Calibri" pitchFamily="34" charset="0"/>
              </a:defRPr>
            </a:lvl6pPr>
            <a:lvl7pPr defTabSz="1096963" eaLnBrk="0" fontAlgn="base" hangingPunct="0">
              <a:spcAft>
                <a:spcPct val="0"/>
              </a:spcAft>
              <a:buSzPct val="100000"/>
              <a:buFont typeface="Arial" charset="0"/>
              <a:defRPr>
                <a:solidFill>
                  <a:srgbClr val="000000"/>
                </a:solidFill>
                <a:latin typeface="Calibri" pitchFamily="34" charset="0"/>
              </a:defRPr>
            </a:lvl7pPr>
            <a:lvl8pPr defTabSz="1096963" eaLnBrk="0" fontAlgn="base" hangingPunct="0">
              <a:spcAft>
                <a:spcPct val="0"/>
              </a:spcAft>
              <a:buSzPct val="100000"/>
              <a:buFont typeface="Arial" charset="0"/>
              <a:defRPr>
                <a:solidFill>
                  <a:srgbClr val="000000"/>
                </a:solidFill>
                <a:latin typeface="Calibri" pitchFamily="34" charset="0"/>
              </a:defRPr>
            </a:lvl8pPr>
            <a:lvl9pPr defTabSz="1096963" eaLnBrk="0" fontAlgn="base" hangingPunct="0">
              <a:spcAft>
                <a:spcPct val="0"/>
              </a:spcAft>
              <a:buSzPct val="100000"/>
              <a:buFont typeface="Arial" charset="0"/>
              <a:defRPr>
                <a:solidFill>
                  <a:srgbClr val="000000"/>
                </a:solidFill>
                <a:latin typeface="Calibri" pitchFamily="34" charset="0"/>
              </a:defRPr>
            </a:lvl9pPr>
          </a:lstStyle>
          <a:p>
            <a:pPr eaLnBrk="1" hangingPunct="1">
              <a:lnSpc>
                <a:spcPts val="2325"/>
              </a:lnSpc>
            </a:pPr>
            <a:r>
              <a:rPr lang="fr-FR" altLang="" sz="1500" dirty="0" err="1">
                <a:solidFill>
                  <a:srgbClr val="404040"/>
                </a:solidFill>
                <a:latin typeface="Arial" charset="0"/>
                <a:ea typeface="Open Sans" pitchFamily="34" charset="0"/>
                <a:cs typeface="Arial" charset="0"/>
              </a:rPr>
              <a:t>MongoDB</a:t>
            </a:r>
            <a:r>
              <a:rPr lang="fr-FR" altLang="" sz="1500" dirty="0">
                <a:solidFill>
                  <a:srgbClr val="404040"/>
                </a:solidFill>
                <a:latin typeface="Arial" charset="0"/>
                <a:ea typeface="Open Sans" pitchFamily="34" charset="0"/>
                <a:cs typeface="Arial" charset="0"/>
              </a:rPr>
              <a:t> offre une meilleure </a:t>
            </a:r>
            <a:r>
              <a:rPr lang="fr-FR" altLang="" sz="1500" dirty="0" err="1">
                <a:solidFill>
                  <a:srgbClr val="404040"/>
                </a:solidFill>
                <a:latin typeface="Arial" charset="0"/>
                <a:ea typeface="Open Sans" pitchFamily="34" charset="0"/>
                <a:cs typeface="Arial" charset="0"/>
              </a:rPr>
              <a:t>scalabilité</a:t>
            </a:r>
            <a:r>
              <a:rPr lang="fr-FR" altLang="" sz="1500" dirty="0">
                <a:solidFill>
                  <a:srgbClr val="404040"/>
                </a:solidFill>
                <a:latin typeface="Arial" charset="0"/>
                <a:ea typeface="Open Sans" pitchFamily="34" charset="0"/>
                <a:cs typeface="Arial" charset="0"/>
              </a:rPr>
              <a:t> horizontale, permettant de gérer des ensembles de données massives à travers des clusters distribués, offrant ainsi une meilleure évolutivité.</a:t>
            </a:r>
            <a:endParaRPr lang="en-US" altLang="" sz="1500" dirty="0">
              <a:solidFill>
                <a:srgbClr val="404040"/>
              </a:solidFill>
              <a:latin typeface="Arial" charset="0"/>
              <a:ea typeface="Open Sans" pitchFamily="34" charset="0"/>
              <a:cs typeface="Arial" charset="0"/>
            </a:endParaRPr>
          </a:p>
        </p:txBody>
      </p:sp>
      <p:sp>
        <p:nvSpPr>
          <p:cNvPr id="7" name="TextBox 9"/>
          <p:cNvSpPr txBox="1">
            <a:spLocks noChangeArrowheads="1"/>
          </p:cNvSpPr>
          <p:nvPr/>
        </p:nvSpPr>
        <p:spPr bwMode="auto">
          <a:xfrm>
            <a:off x="4243388" y="3663950"/>
            <a:ext cx="3548062"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6196" tIns="38103" rIns="76196" bIns="38103" anchor="ctr">
            <a:spAutoFit/>
          </a:bodyPr>
          <a:lstStyle>
            <a:lvl1pPr defTabSz="1096963">
              <a:defRPr sz="2800">
                <a:solidFill>
                  <a:srgbClr val="000000"/>
                </a:solidFill>
                <a:latin typeface="Calibri" pitchFamily="34" charset="0"/>
              </a:defRPr>
            </a:lvl1pPr>
            <a:lvl2pPr marL="742950" indent="-285750" defTabSz="1096963">
              <a:defRPr sz="2400">
                <a:solidFill>
                  <a:srgbClr val="000000"/>
                </a:solidFill>
                <a:latin typeface="Calibri" pitchFamily="34" charset="0"/>
              </a:defRPr>
            </a:lvl2pPr>
            <a:lvl3pPr defTabSz="1096963">
              <a:defRPr sz="2000">
                <a:solidFill>
                  <a:srgbClr val="000000"/>
                </a:solidFill>
                <a:latin typeface="Calibri" pitchFamily="34" charset="0"/>
              </a:defRPr>
            </a:lvl3pPr>
            <a:lvl4pPr defTabSz="1096963">
              <a:defRPr>
                <a:solidFill>
                  <a:srgbClr val="000000"/>
                </a:solidFill>
                <a:latin typeface="Calibri" pitchFamily="34" charset="0"/>
              </a:defRPr>
            </a:lvl4pPr>
            <a:lvl5pPr defTabSz="1096963">
              <a:defRPr>
                <a:solidFill>
                  <a:srgbClr val="000000"/>
                </a:solidFill>
                <a:latin typeface="Calibri" pitchFamily="34" charset="0"/>
              </a:defRPr>
            </a:lvl5pPr>
            <a:lvl6pPr defTabSz="1096963" eaLnBrk="0" fontAlgn="base" hangingPunct="0">
              <a:spcAft>
                <a:spcPct val="0"/>
              </a:spcAft>
              <a:buSzPct val="100000"/>
              <a:buFont typeface="Arial" charset="0"/>
              <a:defRPr>
                <a:solidFill>
                  <a:srgbClr val="000000"/>
                </a:solidFill>
                <a:latin typeface="Calibri" pitchFamily="34" charset="0"/>
              </a:defRPr>
            </a:lvl6pPr>
            <a:lvl7pPr defTabSz="1096963" eaLnBrk="0" fontAlgn="base" hangingPunct="0">
              <a:spcAft>
                <a:spcPct val="0"/>
              </a:spcAft>
              <a:buSzPct val="100000"/>
              <a:buFont typeface="Arial" charset="0"/>
              <a:defRPr>
                <a:solidFill>
                  <a:srgbClr val="000000"/>
                </a:solidFill>
                <a:latin typeface="Calibri" pitchFamily="34" charset="0"/>
              </a:defRPr>
            </a:lvl7pPr>
            <a:lvl8pPr defTabSz="1096963" eaLnBrk="0" fontAlgn="base" hangingPunct="0">
              <a:spcAft>
                <a:spcPct val="0"/>
              </a:spcAft>
              <a:buSzPct val="100000"/>
              <a:buFont typeface="Arial" charset="0"/>
              <a:defRPr>
                <a:solidFill>
                  <a:srgbClr val="000000"/>
                </a:solidFill>
                <a:latin typeface="Calibri" pitchFamily="34" charset="0"/>
              </a:defRPr>
            </a:lvl8pPr>
            <a:lvl9pPr defTabSz="1096963" eaLnBrk="0" fontAlgn="base" hangingPunct="0">
              <a:spcAft>
                <a:spcPct val="0"/>
              </a:spcAft>
              <a:buSzPct val="100000"/>
              <a:buFont typeface="Arial" charset="0"/>
              <a:defRPr>
                <a:solidFill>
                  <a:srgbClr val="000000"/>
                </a:solidFill>
                <a:latin typeface="Calibri" pitchFamily="34" charset="0"/>
              </a:defRPr>
            </a:lvl9pPr>
          </a:lstStyle>
          <a:p>
            <a:pPr eaLnBrk="1" hangingPunct="1">
              <a:lnSpc>
                <a:spcPts val="2325"/>
              </a:lnSpc>
            </a:pPr>
            <a:r>
              <a:rPr lang="fr-FR" altLang="" sz="1500">
                <a:solidFill>
                  <a:srgbClr val="404040"/>
                </a:solidFill>
                <a:latin typeface="Arial" charset="0"/>
                <a:ea typeface="Open Sans" pitchFamily="34" charset="0"/>
                <a:cs typeface="Arial" charset="0"/>
              </a:rPr>
              <a:t>SQL est réputé pour sa capacité à gérer les requêtes complexes et l'analyse de données, ce qui peut offrir de meilleures performances dans des environnements structurés.</a:t>
            </a:r>
            <a:endParaRPr lang="en-US" altLang="" sz="1500">
              <a:solidFill>
                <a:srgbClr val="404040"/>
              </a:solidFill>
              <a:latin typeface="Arial" charset="0"/>
              <a:ea typeface="Open Sans" pitchFamily="34" charset="0"/>
              <a:cs typeface="Arial" charset="0"/>
            </a:endParaRPr>
          </a:p>
        </p:txBody>
      </p:sp>
      <p:sp>
        <p:nvSpPr>
          <p:cNvPr id="8" name="TextBox 39"/>
          <p:cNvSpPr txBox="1">
            <a:spLocks noChangeArrowheads="1"/>
          </p:cNvSpPr>
          <p:nvPr/>
        </p:nvSpPr>
        <p:spPr bwMode="auto">
          <a:xfrm>
            <a:off x="530225" y="2517775"/>
            <a:ext cx="32908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defTabSz="1096963">
              <a:defRPr sz="2800">
                <a:solidFill>
                  <a:srgbClr val="000000"/>
                </a:solidFill>
                <a:latin typeface="Calibri" pitchFamily="34" charset="0"/>
              </a:defRPr>
            </a:lvl1pPr>
            <a:lvl2pPr marL="742950" indent="-285750" defTabSz="1096963">
              <a:defRPr sz="2400">
                <a:solidFill>
                  <a:srgbClr val="000000"/>
                </a:solidFill>
                <a:latin typeface="Calibri" pitchFamily="34" charset="0"/>
              </a:defRPr>
            </a:lvl2pPr>
            <a:lvl3pPr defTabSz="1096963">
              <a:defRPr sz="2000">
                <a:solidFill>
                  <a:srgbClr val="000000"/>
                </a:solidFill>
                <a:latin typeface="Calibri" pitchFamily="34" charset="0"/>
              </a:defRPr>
            </a:lvl3pPr>
            <a:lvl4pPr defTabSz="1096963">
              <a:defRPr>
                <a:solidFill>
                  <a:srgbClr val="000000"/>
                </a:solidFill>
                <a:latin typeface="Calibri" pitchFamily="34" charset="0"/>
              </a:defRPr>
            </a:lvl4pPr>
            <a:lvl5pPr defTabSz="1096963">
              <a:defRPr>
                <a:solidFill>
                  <a:srgbClr val="000000"/>
                </a:solidFill>
                <a:latin typeface="Calibri" pitchFamily="34" charset="0"/>
              </a:defRPr>
            </a:lvl5pPr>
            <a:lvl6pPr defTabSz="1096963" eaLnBrk="0" fontAlgn="base" hangingPunct="0">
              <a:spcAft>
                <a:spcPct val="0"/>
              </a:spcAft>
              <a:buSzPct val="100000"/>
              <a:buFont typeface="Arial" charset="0"/>
              <a:defRPr>
                <a:solidFill>
                  <a:srgbClr val="000000"/>
                </a:solidFill>
                <a:latin typeface="Calibri" pitchFamily="34" charset="0"/>
              </a:defRPr>
            </a:lvl6pPr>
            <a:lvl7pPr defTabSz="1096963" eaLnBrk="0" fontAlgn="base" hangingPunct="0">
              <a:spcAft>
                <a:spcPct val="0"/>
              </a:spcAft>
              <a:buSzPct val="100000"/>
              <a:buFont typeface="Arial" charset="0"/>
              <a:defRPr>
                <a:solidFill>
                  <a:srgbClr val="000000"/>
                </a:solidFill>
                <a:latin typeface="Calibri" pitchFamily="34" charset="0"/>
              </a:defRPr>
            </a:lvl7pPr>
            <a:lvl8pPr defTabSz="1096963" eaLnBrk="0" fontAlgn="base" hangingPunct="0">
              <a:spcAft>
                <a:spcPct val="0"/>
              </a:spcAft>
              <a:buSzPct val="100000"/>
              <a:buFont typeface="Arial" charset="0"/>
              <a:defRPr>
                <a:solidFill>
                  <a:srgbClr val="000000"/>
                </a:solidFill>
                <a:latin typeface="Calibri" pitchFamily="34" charset="0"/>
              </a:defRPr>
            </a:lvl8pPr>
            <a:lvl9pPr defTabSz="1096963" eaLnBrk="0" fontAlgn="base" hangingPunct="0">
              <a:spcAft>
                <a:spcPct val="0"/>
              </a:spcAft>
              <a:buSzPct val="100000"/>
              <a:buFont typeface="Arial" charset="0"/>
              <a:defRPr>
                <a:solidFill>
                  <a:srgbClr val="000000"/>
                </a:solidFill>
                <a:latin typeface="Calibri" pitchFamily="34" charset="0"/>
              </a:defRPr>
            </a:lvl9pPr>
          </a:lstStyle>
          <a:p>
            <a:pPr eaLnBrk="1" hangingPunct="1"/>
            <a:r>
              <a:rPr lang="en-US" altLang="" sz="2000" b="1">
                <a:solidFill>
                  <a:srgbClr val="404040"/>
                </a:solidFill>
                <a:latin typeface="Arial Narrow" pitchFamily="34" charset="0"/>
                <a:ea typeface="Open Sans" pitchFamily="34" charset="0"/>
                <a:cs typeface="Arial Narrow" pitchFamily="34" charset="0"/>
              </a:rPr>
              <a:t>MongoDB</a:t>
            </a:r>
          </a:p>
        </p:txBody>
      </p:sp>
      <p:sp>
        <p:nvSpPr>
          <p:cNvPr id="9" name="TextBox 46"/>
          <p:cNvSpPr txBox="1">
            <a:spLocks noChangeArrowheads="1"/>
          </p:cNvSpPr>
          <p:nvPr/>
        </p:nvSpPr>
        <p:spPr bwMode="auto">
          <a:xfrm>
            <a:off x="7958138" y="3663950"/>
            <a:ext cx="3825875"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6196" tIns="38103" rIns="76196" bIns="38103" anchor="ctr">
            <a:spAutoFit/>
          </a:bodyPr>
          <a:lstStyle>
            <a:lvl1pPr defTabSz="1096963">
              <a:defRPr sz="2800">
                <a:solidFill>
                  <a:srgbClr val="000000"/>
                </a:solidFill>
                <a:latin typeface="Calibri" pitchFamily="34" charset="0"/>
              </a:defRPr>
            </a:lvl1pPr>
            <a:lvl2pPr marL="742950" indent="-285750" defTabSz="1096963">
              <a:defRPr sz="2400">
                <a:solidFill>
                  <a:srgbClr val="000000"/>
                </a:solidFill>
                <a:latin typeface="Calibri" pitchFamily="34" charset="0"/>
              </a:defRPr>
            </a:lvl2pPr>
            <a:lvl3pPr defTabSz="1096963">
              <a:defRPr sz="2000">
                <a:solidFill>
                  <a:srgbClr val="000000"/>
                </a:solidFill>
                <a:latin typeface="Calibri" pitchFamily="34" charset="0"/>
              </a:defRPr>
            </a:lvl3pPr>
            <a:lvl4pPr defTabSz="1096963">
              <a:defRPr>
                <a:solidFill>
                  <a:srgbClr val="000000"/>
                </a:solidFill>
                <a:latin typeface="Calibri" pitchFamily="34" charset="0"/>
              </a:defRPr>
            </a:lvl4pPr>
            <a:lvl5pPr defTabSz="1096963">
              <a:defRPr>
                <a:solidFill>
                  <a:srgbClr val="000000"/>
                </a:solidFill>
                <a:latin typeface="Calibri" pitchFamily="34" charset="0"/>
              </a:defRPr>
            </a:lvl5pPr>
            <a:lvl6pPr defTabSz="1096963" eaLnBrk="0" fontAlgn="base" hangingPunct="0">
              <a:spcAft>
                <a:spcPct val="0"/>
              </a:spcAft>
              <a:buSzPct val="100000"/>
              <a:buFont typeface="Arial" charset="0"/>
              <a:defRPr>
                <a:solidFill>
                  <a:srgbClr val="000000"/>
                </a:solidFill>
                <a:latin typeface="Calibri" pitchFamily="34" charset="0"/>
              </a:defRPr>
            </a:lvl6pPr>
            <a:lvl7pPr defTabSz="1096963" eaLnBrk="0" fontAlgn="base" hangingPunct="0">
              <a:spcAft>
                <a:spcPct val="0"/>
              </a:spcAft>
              <a:buSzPct val="100000"/>
              <a:buFont typeface="Arial" charset="0"/>
              <a:defRPr>
                <a:solidFill>
                  <a:srgbClr val="000000"/>
                </a:solidFill>
                <a:latin typeface="Calibri" pitchFamily="34" charset="0"/>
              </a:defRPr>
            </a:lvl7pPr>
            <a:lvl8pPr defTabSz="1096963" eaLnBrk="0" fontAlgn="base" hangingPunct="0">
              <a:spcAft>
                <a:spcPct val="0"/>
              </a:spcAft>
              <a:buSzPct val="100000"/>
              <a:buFont typeface="Arial" charset="0"/>
              <a:defRPr>
                <a:solidFill>
                  <a:srgbClr val="000000"/>
                </a:solidFill>
                <a:latin typeface="Calibri" pitchFamily="34" charset="0"/>
              </a:defRPr>
            </a:lvl8pPr>
            <a:lvl9pPr defTabSz="1096963" eaLnBrk="0" fontAlgn="base" hangingPunct="0">
              <a:spcAft>
                <a:spcPct val="0"/>
              </a:spcAft>
              <a:buSzPct val="100000"/>
              <a:buFont typeface="Arial" charset="0"/>
              <a:defRPr>
                <a:solidFill>
                  <a:srgbClr val="000000"/>
                </a:solidFill>
                <a:latin typeface="Calibri" pitchFamily="34" charset="0"/>
              </a:defRPr>
            </a:lvl9pPr>
          </a:lstStyle>
          <a:p>
            <a:pPr eaLnBrk="1" hangingPunct="1">
              <a:lnSpc>
                <a:spcPts val="2325"/>
              </a:lnSpc>
            </a:pPr>
            <a:r>
              <a:rPr lang="fr-FR" altLang="" sz="1500">
                <a:solidFill>
                  <a:srgbClr val="404040"/>
                </a:solidFill>
                <a:latin typeface="Arial" charset="0"/>
                <a:ea typeface="Open Sans" pitchFamily="34" charset="0"/>
                <a:cs typeface="Arial" charset="0"/>
              </a:rPr>
              <a:t>La scalabilité horizontale de MongoDB convient aux applications nécessitant une croissance dynamique, alors que SQL peut offrir des performances optimales pour des opérations de données structurées.</a:t>
            </a:r>
            <a:endParaRPr lang="en-US" altLang="" sz="1500">
              <a:solidFill>
                <a:srgbClr val="404040"/>
              </a:solidFill>
              <a:latin typeface="Arial" charset="0"/>
              <a:ea typeface="Open Sans" pitchFamily="34" charset="0"/>
              <a:cs typeface="Arial" charset="0"/>
            </a:endParaRPr>
          </a:p>
        </p:txBody>
      </p:sp>
      <p:pic>
        <p:nvPicPr>
          <p:cNvPr id="10" name="Picture 52" descr="A black background with a black square&#10;&#10;Description automatically generated with medium confidenc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013" y="6122988"/>
            <a:ext cx="12292013"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
          <p:cNvSpPr txBox="1">
            <a:spLocks noChangeArrowheads="1"/>
          </p:cNvSpPr>
          <p:nvPr/>
        </p:nvSpPr>
        <p:spPr bwMode="auto">
          <a:xfrm>
            <a:off x="4233863" y="2517775"/>
            <a:ext cx="32893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defTabSz="1096963">
              <a:defRPr sz="2800">
                <a:solidFill>
                  <a:srgbClr val="000000"/>
                </a:solidFill>
                <a:latin typeface="Calibri" pitchFamily="34" charset="0"/>
              </a:defRPr>
            </a:lvl1pPr>
            <a:lvl2pPr marL="742950" indent="-285750" defTabSz="1096963">
              <a:defRPr sz="2400">
                <a:solidFill>
                  <a:srgbClr val="000000"/>
                </a:solidFill>
                <a:latin typeface="Calibri" pitchFamily="34" charset="0"/>
              </a:defRPr>
            </a:lvl2pPr>
            <a:lvl3pPr defTabSz="1096963">
              <a:defRPr sz="2000">
                <a:solidFill>
                  <a:srgbClr val="000000"/>
                </a:solidFill>
                <a:latin typeface="Calibri" pitchFamily="34" charset="0"/>
              </a:defRPr>
            </a:lvl3pPr>
            <a:lvl4pPr defTabSz="1096963">
              <a:defRPr>
                <a:solidFill>
                  <a:srgbClr val="000000"/>
                </a:solidFill>
                <a:latin typeface="Calibri" pitchFamily="34" charset="0"/>
              </a:defRPr>
            </a:lvl4pPr>
            <a:lvl5pPr defTabSz="1096963">
              <a:defRPr>
                <a:solidFill>
                  <a:srgbClr val="000000"/>
                </a:solidFill>
                <a:latin typeface="Calibri" pitchFamily="34" charset="0"/>
              </a:defRPr>
            </a:lvl5pPr>
            <a:lvl6pPr defTabSz="1096963" eaLnBrk="0" fontAlgn="base" hangingPunct="0">
              <a:spcAft>
                <a:spcPct val="0"/>
              </a:spcAft>
              <a:buSzPct val="100000"/>
              <a:buFont typeface="Arial" charset="0"/>
              <a:defRPr>
                <a:solidFill>
                  <a:srgbClr val="000000"/>
                </a:solidFill>
                <a:latin typeface="Calibri" pitchFamily="34" charset="0"/>
              </a:defRPr>
            </a:lvl6pPr>
            <a:lvl7pPr defTabSz="1096963" eaLnBrk="0" fontAlgn="base" hangingPunct="0">
              <a:spcAft>
                <a:spcPct val="0"/>
              </a:spcAft>
              <a:buSzPct val="100000"/>
              <a:buFont typeface="Arial" charset="0"/>
              <a:defRPr>
                <a:solidFill>
                  <a:srgbClr val="000000"/>
                </a:solidFill>
                <a:latin typeface="Calibri" pitchFamily="34" charset="0"/>
              </a:defRPr>
            </a:lvl7pPr>
            <a:lvl8pPr defTabSz="1096963" eaLnBrk="0" fontAlgn="base" hangingPunct="0">
              <a:spcAft>
                <a:spcPct val="0"/>
              </a:spcAft>
              <a:buSzPct val="100000"/>
              <a:buFont typeface="Arial" charset="0"/>
              <a:defRPr>
                <a:solidFill>
                  <a:srgbClr val="000000"/>
                </a:solidFill>
                <a:latin typeface="Calibri" pitchFamily="34" charset="0"/>
              </a:defRPr>
            </a:lvl8pPr>
            <a:lvl9pPr defTabSz="1096963" eaLnBrk="0" fontAlgn="base" hangingPunct="0">
              <a:spcAft>
                <a:spcPct val="0"/>
              </a:spcAft>
              <a:buSzPct val="100000"/>
              <a:buFont typeface="Arial" charset="0"/>
              <a:defRPr>
                <a:solidFill>
                  <a:srgbClr val="000000"/>
                </a:solidFill>
                <a:latin typeface="Calibri" pitchFamily="34" charset="0"/>
              </a:defRPr>
            </a:lvl9pPr>
          </a:lstStyle>
          <a:p>
            <a:pPr eaLnBrk="1" hangingPunct="1"/>
            <a:r>
              <a:rPr lang="en-US" altLang="" sz="2000" b="1">
                <a:solidFill>
                  <a:srgbClr val="404040"/>
                </a:solidFill>
                <a:latin typeface="Arial Narrow" pitchFamily="34" charset="0"/>
                <a:ea typeface="Open Sans" pitchFamily="34" charset="0"/>
                <a:cs typeface="Arial Narrow" pitchFamily="34" charset="0"/>
              </a:rPr>
              <a:t>SQL</a:t>
            </a:r>
          </a:p>
        </p:txBody>
      </p:sp>
      <p:sp>
        <p:nvSpPr>
          <p:cNvPr id="12" name="TextBox 2"/>
          <p:cNvSpPr txBox="1">
            <a:spLocks noChangeArrowheads="1"/>
          </p:cNvSpPr>
          <p:nvPr/>
        </p:nvSpPr>
        <p:spPr bwMode="auto">
          <a:xfrm>
            <a:off x="7902575" y="2517775"/>
            <a:ext cx="3290888"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defTabSz="1096963">
              <a:defRPr sz="2800">
                <a:solidFill>
                  <a:srgbClr val="000000"/>
                </a:solidFill>
                <a:latin typeface="Calibri" pitchFamily="34" charset="0"/>
              </a:defRPr>
            </a:lvl1pPr>
            <a:lvl2pPr marL="742950" indent="-285750" defTabSz="1096963">
              <a:defRPr sz="2400">
                <a:solidFill>
                  <a:srgbClr val="000000"/>
                </a:solidFill>
                <a:latin typeface="Calibri" pitchFamily="34" charset="0"/>
              </a:defRPr>
            </a:lvl2pPr>
            <a:lvl3pPr defTabSz="1096963">
              <a:defRPr sz="2000">
                <a:solidFill>
                  <a:srgbClr val="000000"/>
                </a:solidFill>
                <a:latin typeface="Calibri" pitchFamily="34" charset="0"/>
              </a:defRPr>
            </a:lvl3pPr>
            <a:lvl4pPr defTabSz="1096963">
              <a:defRPr>
                <a:solidFill>
                  <a:srgbClr val="000000"/>
                </a:solidFill>
                <a:latin typeface="Calibri" pitchFamily="34" charset="0"/>
              </a:defRPr>
            </a:lvl4pPr>
            <a:lvl5pPr defTabSz="1096963">
              <a:defRPr>
                <a:solidFill>
                  <a:srgbClr val="000000"/>
                </a:solidFill>
                <a:latin typeface="Calibri" pitchFamily="34" charset="0"/>
              </a:defRPr>
            </a:lvl5pPr>
            <a:lvl6pPr defTabSz="1096963" eaLnBrk="0" fontAlgn="base" hangingPunct="0">
              <a:spcAft>
                <a:spcPct val="0"/>
              </a:spcAft>
              <a:buSzPct val="100000"/>
              <a:buFont typeface="Arial" charset="0"/>
              <a:defRPr>
                <a:solidFill>
                  <a:srgbClr val="000000"/>
                </a:solidFill>
                <a:latin typeface="Calibri" pitchFamily="34" charset="0"/>
              </a:defRPr>
            </a:lvl6pPr>
            <a:lvl7pPr defTabSz="1096963" eaLnBrk="0" fontAlgn="base" hangingPunct="0">
              <a:spcAft>
                <a:spcPct val="0"/>
              </a:spcAft>
              <a:buSzPct val="100000"/>
              <a:buFont typeface="Arial" charset="0"/>
              <a:defRPr>
                <a:solidFill>
                  <a:srgbClr val="000000"/>
                </a:solidFill>
                <a:latin typeface="Calibri" pitchFamily="34" charset="0"/>
              </a:defRPr>
            </a:lvl7pPr>
            <a:lvl8pPr defTabSz="1096963" eaLnBrk="0" fontAlgn="base" hangingPunct="0">
              <a:spcAft>
                <a:spcPct val="0"/>
              </a:spcAft>
              <a:buSzPct val="100000"/>
              <a:buFont typeface="Arial" charset="0"/>
              <a:defRPr>
                <a:solidFill>
                  <a:srgbClr val="000000"/>
                </a:solidFill>
                <a:latin typeface="Calibri" pitchFamily="34" charset="0"/>
              </a:defRPr>
            </a:lvl8pPr>
            <a:lvl9pPr defTabSz="1096963" eaLnBrk="0" fontAlgn="base" hangingPunct="0">
              <a:spcAft>
                <a:spcPct val="0"/>
              </a:spcAft>
              <a:buSzPct val="100000"/>
              <a:buFont typeface="Arial" charset="0"/>
              <a:defRPr>
                <a:solidFill>
                  <a:srgbClr val="000000"/>
                </a:solidFill>
                <a:latin typeface="Calibri" pitchFamily="34" charset="0"/>
              </a:defRPr>
            </a:lvl9pPr>
          </a:lstStyle>
          <a:p>
            <a:pPr eaLnBrk="1" hangingPunct="1"/>
            <a:r>
              <a:rPr lang="en-US" altLang="" sz="2000" b="1">
                <a:solidFill>
                  <a:srgbClr val="404040"/>
                </a:solidFill>
                <a:latin typeface="Arial Narrow" pitchFamily="34" charset="0"/>
                <a:ea typeface="Open Sans" pitchFamily="34" charset="0"/>
                <a:cs typeface="Arial Narrow" pitchFamily="34" charset="0"/>
              </a:rPr>
              <a:t>Comparaison de la scalabilité</a:t>
            </a:r>
          </a:p>
        </p:txBody>
      </p:sp>
    </p:spTree>
    <p:extLst>
      <p:ext uri="{BB962C8B-B14F-4D97-AF65-F5344CB8AC3E}">
        <p14:creationId xmlns:p14="http://schemas.microsoft.com/office/powerpoint/2010/main" val="29275401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pic>
        <p:nvPicPr>
          <p:cNvPr id="4" name="Picture 6" descr="A picture containing outdoor&#10;&#10;Description automatically generated"/>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2"/>
          <p:cNvSpPr/>
          <p:nvPr/>
        </p:nvSpPr>
        <p:spPr>
          <a:xfrm>
            <a:off x="617538" y="417513"/>
            <a:ext cx="10961687" cy="1157287"/>
          </a:xfrm>
          <a:prstGeom prst="rect">
            <a:avLst/>
          </a:prstGeom>
          <a:noFill/>
          <a:ln cap="flat">
            <a:noFill/>
            <a:prstDash val="solid"/>
          </a:ln>
        </p:spPr>
        <p:txBody>
          <a:bodyPr lIns="76196" tIns="38103" rIns="76196" bIns="38103"/>
          <a:lstStyle/>
          <a:p>
            <a:pPr defTabSz="1097280" eaLnBrk="1" fontAlgn="auto" hangingPunct="1">
              <a:lnSpc>
                <a:spcPts val="4555"/>
              </a:lnSpc>
              <a:spcBef>
                <a:spcPts val="0"/>
              </a:spcBef>
              <a:spcAft>
                <a:spcPts val="0"/>
              </a:spcAft>
              <a:defRPr sz="1800" b="0" i="0" u="none" strike="noStrike" kern="0" cap="none" spc="0" baseline="0">
                <a:solidFill>
                  <a:srgbClr val="000000"/>
                </a:solidFill>
                <a:uFillTx/>
              </a:defRPr>
            </a:pPr>
            <a:r>
              <a:rPr lang="en-US" sz="3667" b="1" kern="0">
                <a:solidFill>
                  <a:srgbClr val="3F3F3F"/>
                </a:solidFill>
                <a:latin typeface="MV Boli" pitchFamily="2"/>
                <a:cs typeface="MV Boli" pitchFamily="2"/>
              </a:rPr>
              <a:t>Conclusion</a:t>
            </a:r>
          </a:p>
        </p:txBody>
      </p:sp>
      <p:sp>
        <p:nvSpPr>
          <p:cNvPr id="6" name="TextBox 3"/>
          <p:cNvSpPr txBox="1">
            <a:spLocks noChangeArrowheads="1"/>
          </p:cNvSpPr>
          <p:nvPr/>
        </p:nvSpPr>
        <p:spPr bwMode="auto">
          <a:xfrm>
            <a:off x="698500" y="3121025"/>
            <a:ext cx="3575050"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6196" tIns="38103" rIns="76196" bIns="38103" anchor="ctr">
            <a:spAutoFit/>
          </a:bodyPr>
          <a:lstStyle>
            <a:lvl1pPr defTabSz="1096963">
              <a:defRPr sz="2800">
                <a:solidFill>
                  <a:srgbClr val="000000"/>
                </a:solidFill>
                <a:latin typeface="Calibri" pitchFamily="34" charset="0"/>
              </a:defRPr>
            </a:lvl1pPr>
            <a:lvl2pPr marL="742950" indent="-285750" defTabSz="1096963">
              <a:defRPr sz="2400">
                <a:solidFill>
                  <a:srgbClr val="000000"/>
                </a:solidFill>
                <a:latin typeface="Calibri" pitchFamily="34" charset="0"/>
              </a:defRPr>
            </a:lvl2pPr>
            <a:lvl3pPr defTabSz="1096963">
              <a:defRPr sz="2000">
                <a:solidFill>
                  <a:srgbClr val="000000"/>
                </a:solidFill>
                <a:latin typeface="Calibri" pitchFamily="34" charset="0"/>
              </a:defRPr>
            </a:lvl3pPr>
            <a:lvl4pPr defTabSz="1096963">
              <a:defRPr>
                <a:solidFill>
                  <a:srgbClr val="000000"/>
                </a:solidFill>
                <a:latin typeface="Calibri" pitchFamily="34" charset="0"/>
              </a:defRPr>
            </a:lvl4pPr>
            <a:lvl5pPr defTabSz="1096963">
              <a:defRPr>
                <a:solidFill>
                  <a:srgbClr val="000000"/>
                </a:solidFill>
                <a:latin typeface="Calibri" pitchFamily="34" charset="0"/>
              </a:defRPr>
            </a:lvl5pPr>
            <a:lvl6pPr defTabSz="1096963" eaLnBrk="0" fontAlgn="base" hangingPunct="0">
              <a:spcAft>
                <a:spcPct val="0"/>
              </a:spcAft>
              <a:buSzPct val="100000"/>
              <a:buFont typeface="Arial" charset="0"/>
              <a:defRPr>
                <a:solidFill>
                  <a:srgbClr val="000000"/>
                </a:solidFill>
                <a:latin typeface="Calibri" pitchFamily="34" charset="0"/>
              </a:defRPr>
            </a:lvl6pPr>
            <a:lvl7pPr defTabSz="1096963" eaLnBrk="0" fontAlgn="base" hangingPunct="0">
              <a:spcAft>
                <a:spcPct val="0"/>
              </a:spcAft>
              <a:buSzPct val="100000"/>
              <a:buFont typeface="Arial" charset="0"/>
              <a:defRPr>
                <a:solidFill>
                  <a:srgbClr val="000000"/>
                </a:solidFill>
                <a:latin typeface="Calibri" pitchFamily="34" charset="0"/>
              </a:defRPr>
            </a:lvl7pPr>
            <a:lvl8pPr defTabSz="1096963" eaLnBrk="0" fontAlgn="base" hangingPunct="0">
              <a:spcAft>
                <a:spcPct val="0"/>
              </a:spcAft>
              <a:buSzPct val="100000"/>
              <a:buFont typeface="Arial" charset="0"/>
              <a:defRPr>
                <a:solidFill>
                  <a:srgbClr val="000000"/>
                </a:solidFill>
                <a:latin typeface="Calibri" pitchFamily="34" charset="0"/>
              </a:defRPr>
            </a:lvl8pPr>
            <a:lvl9pPr defTabSz="1096963" eaLnBrk="0" fontAlgn="base" hangingPunct="0">
              <a:spcAft>
                <a:spcPct val="0"/>
              </a:spcAft>
              <a:buSzPct val="100000"/>
              <a:buFont typeface="Arial" charset="0"/>
              <a:defRPr>
                <a:solidFill>
                  <a:srgbClr val="000000"/>
                </a:solidFill>
                <a:latin typeface="Calibri" pitchFamily="34" charset="0"/>
              </a:defRPr>
            </a:lvl9pPr>
          </a:lstStyle>
          <a:p>
            <a:pPr eaLnBrk="1" hangingPunct="1">
              <a:lnSpc>
                <a:spcPts val="2325"/>
              </a:lnSpc>
            </a:pPr>
            <a:r>
              <a:rPr lang="fr-FR" altLang="" sz="1500">
                <a:solidFill>
                  <a:srgbClr val="404040"/>
                </a:solidFill>
                <a:latin typeface="Arial" charset="0"/>
                <a:ea typeface="Open Sans" pitchFamily="34" charset="0"/>
                <a:cs typeface="Arial" charset="0"/>
              </a:rPr>
              <a:t>Le choix entre MongoDB et SQL dépend des besoins spécifiques de l'application, en tenant compte de la structure des données, de la flexibilité des requêtes, de la scalabilité et des performances requises.</a:t>
            </a:r>
            <a:endParaRPr lang="en-US" altLang="" sz="1500">
              <a:solidFill>
                <a:srgbClr val="404040"/>
              </a:solidFill>
              <a:latin typeface="Arial" charset="0"/>
              <a:ea typeface="Open Sans" pitchFamily="34" charset="0"/>
              <a:cs typeface="Arial" charset="0"/>
            </a:endParaRPr>
          </a:p>
        </p:txBody>
      </p:sp>
      <p:sp>
        <p:nvSpPr>
          <p:cNvPr id="7" name="TextBox 4"/>
          <p:cNvSpPr txBox="1">
            <a:spLocks noChangeArrowheads="1"/>
          </p:cNvSpPr>
          <p:nvPr/>
        </p:nvSpPr>
        <p:spPr bwMode="auto">
          <a:xfrm>
            <a:off x="623888" y="1847850"/>
            <a:ext cx="35798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defTabSz="1096963">
              <a:defRPr sz="2800">
                <a:solidFill>
                  <a:srgbClr val="000000"/>
                </a:solidFill>
                <a:latin typeface="Calibri" pitchFamily="34" charset="0"/>
              </a:defRPr>
            </a:lvl1pPr>
            <a:lvl2pPr marL="742950" indent="-285750" defTabSz="1096963">
              <a:defRPr sz="2400">
                <a:solidFill>
                  <a:srgbClr val="000000"/>
                </a:solidFill>
                <a:latin typeface="Calibri" pitchFamily="34" charset="0"/>
              </a:defRPr>
            </a:lvl2pPr>
            <a:lvl3pPr defTabSz="1096963">
              <a:defRPr sz="2000">
                <a:solidFill>
                  <a:srgbClr val="000000"/>
                </a:solidFill>
                <a:latin typeface="Calibri" pitchFamily="34" charset="0"/>
              </a:defRPr>
            </a:lvl3pPr>
            <a:lvl4pPr defTabSz="1096963">
              <a:defRPr>
                <a:solidFill>
                  <a:srgbClr val="000000"/>
                </a:solidFill>
                <a:latin typeface="Calibri" pitchFamily="34" charset="0"/>
              </a:defRPr>
            </a:lvl4pPr>
            <a:lvl5pPr defTabSz="1096963">
              <a:defRPr>
                <a:solidFill>
                  <a:srgbClr val="000000"/>
                </a:solidFill>
                <a:latin typeface="Calibri" pitchFamily="34" charset="0"/>
              </a:defRPr>
            </a:lvl5pPr>
            <a:lvl6pPr defTabSz="1096963" eaLnBrk="0" fontAlgn="base" hangingPunct="0">
              <a:spcAft>
                <a:spcPct val="0"/>
              </a:spcAft>
              <a:buSzPct val="100000"/>
              <a:buFont typeface="Arial" charset="0"/>
              <a:defRPr>
                <a:solidFill>
                  <a:srgbClr val="000000"/>
                </a:solidFill>
                <a:latin typeface="Calibri" pitchFamily="34" charset="0"/>
              </a:defRPr>
            </a:lvl6pPr>
            <a:lvl7pPr defTabSz="1096963" eaLnBrk="0" fontAlgn="base" hangingPunct="0">
              <a:spcAft>
                <a:spcPct val="0"/>
              </a:spcAft>
              <a:buSzPct val="100000"/>
              <a:buFont typeface="Arial" charset="0"/>
              <a:defRPr>
                <a:solidFill>
                  <a:srgbClr val="000000"/>
                </a:solidFill>
                <a:latin typeface="Calibri" pitchFamily="34" charset="0"/>
              </a:defRPr>
            </a:lvl7pPr>
            <a:lvl8pPr defTabSz="1096963" eaLnBrk="0" fontAlgn="base" hangingPunct="0">
              <a:spcAft>
                <a:spcPct val="0"/>
              </a:spcAft>
              <a:buSzPct val="100000"/>
              <a:buFont typeface="Arial" charset="0"/>
              <a:defRPr>
                <a:solidFill>
                  <a:srgbClr val="000000"/>
                </a:solidFill>
                <a:latin typeface="Calibri" pitchFamily="34" charset="0"/>
              </a:defRPr>
            </a:lvl8pPr>
            <a:lvl9pPr defTabSz="1096963" eaLnBrk="0" fontAlgn="base" hangingPunct="0">
              <a:spcAft>
                <a:spcPct val="0"/>
              </a:spcAft>
              <a:buSzPct val="100000"/>
              <a:buFont typeface="Arial" charset="0"/>
              <a:defRPr>
                <a:solidFill>
                  <a:srgbClr val="000000"/>
                </a:solidFill>
                <a:latin typeface="Calibri" pitchFamily="34" charset="0"/>
              </a:defRPr>
            </a:lvl9pPr>
          </a:lstStyle>
          <a:p>
            <a:pPr eaLnBrk="1" hangingPunct="1"/>
            <a:r>
              <a:rPr lang="fr-FR" altLang="" sz="2000" b="1">
                <a:solidFill>
                  <a:srgbClr val="404040"/>
                </a:solidFill>
                <a:latin typeface="Arial Narrow" pitchFamily="34" charset="0"/>
                <a:ea typeface="Open Sans" pitchFamily="34" charset="0"/>
                <a:cs typeface="Arial Narrow" pitchFamily="34" charset="0"/>
              </a:rPr>
              <a:t>Choix de la base de données</a:t>
            </a:r>
            <a:endParaRPr lang="en-US" altLang="" sz="2000" b="1">
              <a:solidFill>
                <a:srgbClr val="404040"/>
              </a:solidFill>
              <a:latin typeface="Arial Narrow" pitchFamily="34" charset="0"/>
              <a:ea typeface="Open Sans" pitchFamily="34" charset="0"/>
              <a:cs typeface="Arial Narrow" pitchFamily="34" charset="0"/>
            </a:endParaRPr>
          </a:p>
        </p:txBody>
      </p:sp>
      <p:sp>
        <p:nvSpPr>
          <p:cNvPr id="8" name="TextBox 10"/>
          <p:cNvSpPr txBox="1">
            <a:spLocks noChangeArrowheads="1"/>
          </p:cNvSpPr>
          <p:nvPr/>
        </p:nvSpPr>
        <p:spPr bwMode="auto">
          <a:xfrm>
            <a:off x="698500" y="5641975"/>
            <a:ext cx="7418388"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6196" tIns="38103" rIns="76196" bIns="38103" anchor="ctr">
            <a:spAutoFit/>
          </a:bodyPr>
          <a:lstStyle>
            <a:lvl1pPr defTabSz="1096963">
              <a:defRPr sz="2800">
                <a:solidFill>
                  <a:srgbClr val="000000"/>
                </a:solidFill>
                <a:latin typeface="Calibri" pitchFamily="34" charset="0"/>
              </a:defRPr>
            </a:lvl1pPr>
            <a:lvl2pPr marL="742950" indent="-285750" defTabSz="1096963">
              <a:defRPr sz="2400">
                <a:solidFill>
                  <a:srgbClr val="000000"/>
                </a:solidFill>
                <a:latin typeface="Calibri" pitchFamily="34" charset="0"/>
              </a:defRPr>
            </a:lvl2pPr>
            <a:lvl3pPr defTabSz="1096963">
              <a:defRPr sz="2000">
                <a:solidFill>
                  <a:srgbClr val="000000"/>
                </a:solidFill>
                <a:latin typeface="Calibri" pitchFamily="34" charset="0"/>
              </a:defRPr>
            </a:lvl3pPr>
            <a:lvl4pPr defTabSz="1096963">
              <a:defRPr>
                <a:solidFill>
                  <a:srgbClr val="000000"/>
                </a:solidFill>
                <a:latin typeface="Calibri" pitchFamily="34" charset="0"/>
              </a:defRPr>
            </a:lvl4pPr>
            <a:lvl5pPr defTabSz="1096963">
              <a:defRPr>
                <a:solidFill>
                  <a:srgbClr val="000000"/>
                </a:solidFill>
                <a:latin typeface="Calibri" pitchFamily="34" charset="0"/>
              </a:defRPr>
            </a:lvl5pPr>
            <a:lvl6pPr defTabSz="1096963" eaLnBrk="0" fontAlgn="base" hangingPunct="0">
              <a:spcAft>
                <a:spcPct val="0"/>
              </a:spcAft>
              <a:buSzPct val="100000"/>
              <a:buFont typeface="Arial" charset="0"/>
              <a:defRPr>
                <a:solidFill>
                  <a:srgbClr val="000000"/>
                </a:solidFill>
                <a:latin typeface="Calibri" pitchFamily="34" charset="0"/>
              </a:defRPr>
            </a:lvl6pPr>
            <a:lvl7pPr defTabSz="1096963" eaLnBrk="0" fontAlgn="base" hangingPunct="0">
              <a:spcAft>
                <a:spcPct val="0"/>
              </a:spcAft>
              <a:buSzPct val="100000"/>
              <a:buFont typeface="Arial" charset="0"/>
              <a:defRPr>
                <a:solidFill>
                  <a:srgbClr val="000000"/>
                </a:solidFill>
                <a:latin typeface="Calibri" pitchFamily="34" charset="0"/>
              </a:defRPr>
            </a:lvl7pPr>
            <a:lvl8pPr defTabSz="1096963" eaLnBrk="0" fontAlgn="base" hangingPunct="0">
              <a:spcAft>
                <a:spcPct val="0"/>
              </a:spcAft>
              <a:buSzPct val="100000"/>
              <a:buFont typeface="Arial" charset="0"/>
              <a:defRPr>
                <a:solidFill>
                  <a:srgbClr val="000000"/>
                </a:solidFill>
                <a:latin typeface="Calibri" pitchFamily="34" charset="0"/>
              </a:defRPr>
            </a:lvl8pPr>
            <a:lvl9pPr defTabSz="1096963" eaLnBrk="0" fontAlgn="base" hangingPunct="0">
              <a:spcAft>
                <a:spcPct val="0"/>
              </a:spcAft>
              <a:buSzPct val="100000"/>
              <a:buFont typeface="Arial" charset="0"/>
              <a:defRPr>
                <a:solidFill>
                  <a:srgbClr val="000000"/>
                </a:solidFill>
                <a:latin typeface="Calibri" pitchFamily="34" charset="0"/>
              </a:defRPr>
            </a:lvl9pPr>
          </a:lstStyle>
          <a:p>
            <a:pPr eaLnBrk="1" hangingPunct="1">
              <a:lnSpc>
                <a:spcPts val="2325"/>
              </a:lnSpc>
            </a:pPr>
            <a:r>
              <a:rPr lang="fr-FR" altLang="" sz="1500">
                <a:solidFill>
                  <a:srgbClr val="404040"/>
                </a:solidFill>
                <a:latin typeface="Arial" charset="0"/>
                <a:ea typeface="Open Sans" pitchFamily="34" charset="0"/>
                <a:cs typeface="Arial" charset="0"/>
              </a:rPr>
              <a:t>En comprenant les différences entre MongoDB et SQL, les équipes peuvent prendre des décisions éclairées pour tirer parti des avantages uniques de chaque base de données en fonction des exigences spécifiques de leur projet.</a:t>
            </a:r>
            <a:endParaRPr lang="en-US" altLang="" sz="1500">
              <a:solidFill>
                <a:srgbClr val="404040"/>
              </a:solidFill>
              <a:latin typeface="Arial" charset="0"/>
              <a:ea typeface="Open Sans" pitchFamily="34" charset="0"/>
              <a:cs typeface="Arial" charset="0"/>
            </a:endParaRPr>
          </a:p>
        </p:txBody>
      </p:sp>
      <p:sp>
        <p:nvSpPr>
          <p:cNvPr id="9" name="TextBox 5"/>
          <p:cNvSpPr txBox="1">
            <a:spLocks noChangeArrowheads="1"/>
          </p:cNvSpPr>
          <p:nvPr/>
        </p:nvSpPr>
        <p:spPr bwMode="auto">
          <a:xfrm>
            <a:off x="623888" y="4775200"/>
            <a:ext cx="35798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defTabSz="1096963">
              <a:defRPr sz="2800">
                <a:solidFill>
                  <a:srgbClr val="000000"/>
                </a:solidFill>
                <a:latin typeface="Calibri" pitchFamily="34" charset="0"/>
              </a:defRPr>
            </a:lvl1pPr>
            <a:lvl2pPr marL="742950" indent="-285750" defTabSz="1096963">
              <a:defRPr sz="2400">
                <a:solidFill>
                  <a:srgbClr val="000000"/>
                </a:solidFill>
                <a:latin typeface="Calibri" pitchFamily="34" charset="0"/>
              </a:defRPr>
            </a:lvl2pPr>
            <a:lvl3pPr defTabSz="1096963">
              <a:defRPr sz="2000">
                <a:solidFill>
                  <a:srgbClr val="000000"/>
                </a:solidFill>
                <a:latin typeface="Calibri" pitchFamily="34" charset="0"/>
              </a:defRPr>
            </a:lvl3pPr>
            <a:lvl4pPr defTabSz="1096963">
              <a:defRPr>
                <a:solidFill>
                  <a:srgbClr val="000000"/>
                </a:solidFill>
                <a:latin typeface="Calibri" pitchFamily="34" charset="0"/>
              </a:defRPr>
            </a:lvl4pPr>
            <a:lvl5pPr defTabSz="1096963">
              <a:defRPr>
                <a:solidFill>
                  <a:srgbClr val="000000"/>
                </a:solidFill>
                <a:latin typeface="Calibri" pitchFamily="34" charset="0"/>
              </a:defRPr>
            </a:lvl5pPr>
            <a:lvl6pPr defTabSz="1096963" eaLnBrk="0" fontAlgn="base" hangingPunct="0">
              <a:spcAft>
                <a:spcPct val="0"/>
              </a:spcAft>
              <a:buSzPct val="100000"/>
              <a:buFont typeface="Arial" charset="0"/>
              <a:defRPr>
                <a:solidFill>
                  <a:srgbClr val="000000"/>
                </a:solidFill>
                <a:latin typeface="Calibri" pitchFamily="34" charset="0"/>
              </a:defRPr>
            </a:lvl6pPr>
            <a:lvl7pPr defTabSz="1096963" eaLnBrk="0" fontAlgn="base" hangingPunct="0">
              <a:spcAft>
                <a:spcPct val="0"/>
              </a:spcAft>
              <a:buSzPct val="100000"/>
              <a:buFont typeface="Arial" charset="0"/>
              <a:defRPr>
                <a:solidFill>
                  <a:srgbClr val="000000"/>
                </a:solidFill>
                <a:latin typeface="Calibri" pitchFamily="34" charset="0"/>
              </a:defRPr>
            </a:lvl7pPr>
            <a:lvl8pPr defTabSz="1096963" eaLnBrk="0" fontAlgn="base" hangingPunct="0">
              <a:spcAft>
                <a:spcPct val="0"/>
              </a:spcAft>
              <a:buSzPct val="100000"/>
              <a:buFont typeface="Arial" charset="0"/>
              <a:defRPr>
                <a:solidFill>
                  <a:srgbClr val="000000"/>
                </a:solidFill>
                <a:latin typeface="Calibri" pitchFamily="34" charset="0"/>
              </a:defRPr>
            </a:lvl8pPr>
            <a:lvl9pPr defTabSz="1096963" eaLnBrk="0" fontAlgn="base" hangingPunct="0">
              <a:spcAft>
                <a:spcPct val="0"/>
              </a:spcAft>
              <a:buSzPct val="100000"/>
              <a:buFont typeface="Arial" charset="0"/>
              <a:defRPr>
                <a:solidFill>
                  <a:srgbClr val="000000"/>
                </a:solidFill>
                <a:latin typeface="Calibri" pitchFamily="34" charset="0"/>
              </a:defRPr>
            </a:lvl9pPr>
          </a:lstStyle>
          <a:p>
            <a:pPr eaLnBrk="1" hangingPunct="1"/>
            <a:r>
              <a:rPr lang="en-US" altLang="" sz="2000" b="1">
                <a:solidFill>
                  <a:srgbClr val="404040"/>
                </a:solidFill>
                <a:latin typeface="Arial Narrow" pitchFamily="34" charset="0"/>
                <a:ea typeface="Open Sans" pitchFamily="34" charset="0"/>
                <a:cs typeface="Arial Narrow" pitchFamily="34" charset="0"/>
              </a:rPr>
              <a:t>Vers une utilisation optimale</a:t>
            </a:r>
          </a:p>
        </p:txBody>
      </p:sp>
      <p:sp>
        <p:nvSpPr>
          <p:cNvPr id="10" name="TextBox 13"/>
          <p:cNvSpPr txBox="1">
            <a:spLocks noChangeArrowheads="1"/>
          </p:cNvSpPr>
          <p:nvPr/>
        </p:nvSpPr>
        <p:spPr bwMode="auto">
          <a:xfrm>
            <a:off x="5094288" y="3121025"/>
            <a:ext cx="3575050"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6196" tIns="38103" rIns="76196" bIns="38103" anchor="ctr">
            <a:spAutoFit/>
          </a:bodyPr>
          <a:lstStyle>
            <a:lvl1pPr defTabSz="1096963">
              <a:defRPr sz="2800">
                <a:solidFill>
                  <a:srgbClr val="000000"/>
                </a:solidFill>
                <a:latin typeface="Calibri" pitchFamily="34" charset="0"/>
              </a:defRPr>
            </a:lvl1pPr>
            <a:lvl2pPr marL="742950" indent="-285750" defTabSz="1096963">
              <a:defRPr sz="2400">
                <a:solidFill>
                  <a:srgbClr val="000000"/>
                </a:solidFill>
                <a:latin typeface="Calibri" pitchFamily="34" charset="0"/>
              </a:defRPr>
            </a:lvl2pPr>
            <a:lvl3pPr defTabSz="1096963">
              <a:defRPr sz="2000">
                <a:solidFill>
                  <a:srgbClr val="000000"/>
                </a:solidFill>
                <a:latin typeface="Calibri" pitchFamily="34" charset="0"/>
              </a:defRPr>
            </a:lvl3pPr>
            <a:lvl4pPr defTabSz="1096963">
              <a:defRPr>
                <a:solidFill>
                  <a:srgbClr val="000000"/>
                </a:solidFill>
                <a:latin typeface="Calibri" pitchFamily="34" charset="0"/>
              </a:defRPr>
            </a:lvl4pPr>
            <a:lvl5pPr defTabSz="1096963">
              <a:defRPr>
                <a:solidFill>
                  <a:srgbClr val="000000"/>
                </a:solidFill>
                <a:latin typeface="Calibri" pitchFamily="34" charset="0"/>
              </a:defRPr>
            </a:lvl5pPr>
            <a:lvl6pPr defTabSz="1096963" eaLnBrk="0" fontAlgn="base" hangingPunct="0">
              <a:spcAft>
                <a:spcPct val="0"/>
              </a:spcAft>
              <a:buSzPct val="100000"/>
              <a:buFont typeface="Arial" charset="0"/>
              <a:defRPr>
                <a:solidFill>
                  <a:srgbClr val="000000"/>
                </a:solidFill>
                <a:latin typeface="Calibri" pitchFamily="34" charset="0"/>
              </a:defRPr>
            </a:lvl6pPr>
            <a:lvl7pPr defTabSz="1096963" eaLnBrk="0" fontAlgn="base" hangingPunct="0">
              <a:spcAft>
                <a:spcPct val="0"/>
              </a:spcAft>
              <a:buSzPct val="100000"/>
              <a:buFont typeface="Arial" charset="0"/>
              <a:defRPr>
                <a:solidFill>
                  <a:srgbClr val="000000"/>
                </a:solidFill>
                <a:latin typeface="Calibri" pitchFamily="34" charset="0"/>
              </a:defRPr>
            </a:lvl7pPr>
            <a:lvl8pPr defTabSz="1096963" eaLnBrk="0" fontAlgn="base" hangingPunct="0">
              <a:spcAft>
                <a:spcPct val="0"/>
              </a:spcAft>
              <a:buSzPct val="100000"/>
              <a:buFont typeface="Arial" charset="0"/>
              <a:defRPr>
                <a:solidFill>
                  <a:srgbClr val="000000"/>
                </a:solidFill>
                <a:latin typeface="Calibri" pitchFamily="34" charset="0"/>
              </a:defRPr>
            </a:lvl8pPr>
            <a:lvl9pPr defTabSz="1096963" eaLnBrk="0" fontAlgn="base" hangingPunct="0">
              <a:spcAft>
                <a:spcPct val="0"/>
              </a:spcAft>
              <a:buSzPct val="100000"/>
              <a:buFont typeface="Arial" charset="0"/>
              <a:defRPr>
                <a:solidFill>
                  <a:srgbClr val="000000"/>
                </a:solidFill>
                <a:latin typeface="Calibri" pitchFamily="34" charset="0"/>
              </a:defRPr>
            </a:lvl9pPr>
          </a:lstStyle>
          <a:p>
            <a:pPr eaLnBrk="1" hangingPunct="1">
              <a:lnSpc>
                <a:spcPts val="2325"/>
              </a:lnSpc>
            </a:pPr>
            <a:r>
              <a:rPr lang="fr-FR" altLang="" sz="1500">
                <a:solidFill>
                  <a:srgbClr val="404040"/>
                </a:solidFill>
                <a:latin typeface="Arial" charset="0"/>
                <a:ea typeface="Open Sans" pitchFamily="34" charset="0"/>
                <a:cs typeface="Arial" charset="0"/>
              </a:rPr>
              <a:t>Comprendre les forces et les limitations de chaque approche est essentiel pour une gestion efficace des données et une optimisation des performances dans les applications modernes.</a:t>
            </a:r>
            <a:endParaRPr lang="en-US" altLang="" sz="1500">
              <a:solidFill>
                <a:srgbClr val="404040"/>
              </a:solidFill>
              <a:latin typeface="Arial" charset="0"/>
              <a:ea typeface="Open Sans" pitchFamily="34" charset="0"/>
              <a:cs typeface="Arial" charset="0"/>
            </a:endParaRPr>
          </a:p>
        </p:txBody>
      </p:sp>
      <p:sp>
        <p:nvSpPr>
          <p:cNvPr id="11" name="TextBox 14"/>
          <p:cNvSpPr txBox="1">
            <a:spLocks noChangeArrowheads="1"/>
          </p:cNvSpPr>
          <p:nvPr/>
        </p:nvSpPr>
        <p:spPr bwMode="auto">
          <a:xfrm>
            <a:off x="5018088" y="1847850"/>
            <a:ext cx="357981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defTabSz="1096963">
              <a:defRPr sz="2800">
                <a:solidFill>
                  <a:srgbClr val="000000"/>
                </a:solidFill>
                <a:latin typeface="Calibri" pitchFamily="34" charset="0"/>
              </a:defRPr>
            </a:lvl1pPr>
            <a:lvl2pPr marL="742950" indent="-285750" defTabSz="1096963">
              <a:defRPr sz="2400">
                <a:solidFill>
                  <a:srgbClr val="000000"/>
                </a:solidFill>
                <a:latin typeface="Calibri" pitchFamily="34" charset="0"/>
              </a:defRPr>
            </a:lvl2pPr>
            <a:lvl3pPr defTabSz="1096963">
              <a:defRPr sz="2000">
                <a:solidFill>
                  <a:srgbClr val="000000"/>
                </a:solidFill>
                <a:latin typeface="Calibri" pitchFamily="34" charset="0"/>
              </a:defRPr>
            </a:lvl3pPr>
            <a:lvl4pPr defTabSz="1096963">
              <a:defRPr>
                <a:solidFill>
                  <a:srgbClr val="000000"/>
                </a:solidFill>
                <a:latin typeface="Calibri" pitchFamily="34" charset="0"/>
              </a:defRPr>
            </a:lvl4pPr>
            <a:lvl5pPr defTabSz="1096963">
              <a:defRPr>
                <a:solidFill>
                  <a:srgbClr val="000000"/>
                </a:solidFill>
                <a:latin typeface="Calibri" pitchFamily="34" charset="0"/>
              </a:defRPr>
            </a:lvl5pPr>
            <a:lvl6pPr defTabSz="1096963" eaLnBrk="0" fontAlgn="base" hangingPunct="0">
              <a:spcAft>
                <a:spcPct val="0"/>
              </a:spcAft>
              <a:buSzPct val="100000"/>
              <a:buFont typeface="Arial" charset="0"/>
              <a:defRPr>
                <a:solidFill>
                  <a:srgbClr val="000000"/>
                </a:solidFill>
                <a:latin typeface="Calibri" pitchFamily="34" charset="0"/>
              </a:defRPr>
            </a:lvl6pPr>
            <a:lvl7pPr defTabSz="1096963" eaLnBrk="0" fontAlgn="base" hangingPunct="0">
              <a:spcAft>
                <a:spcPct val="0"/>
              </a:spcAft>
              <a:buSzPct val="100000"/>
              <a:buFont typeface="Arial" charset="0"/>
              <a:defRPr>
                <a:solidFill>
                  <a:srgbClr val="000000"/>
                </a:solidFill>
                <a:latin typeface="Calibri" pitchFamily="34" charset="0"/>
              </a:defRPr>
            </a:lvl7pPr>
            <a:lvl8pPr defTabSz="1096963" eaLnBrk="0" fontAlgn="base" hangingPunct="0">
              <a:spcAft>
                <a:spcPct val="0"/>
              </a:spcAft>
              <a:buSzPct val="100000"/>
              <a:buFont typeface="Arial" charset="0"/>
              <a:defRPr>
                <a:solidFill>
                  <a:srgbClr val="000000"/>
                </a:solidFill>
                <a:latin typeface="Calibri" pitchFamily="34" charset="0"/>
              </a:defRPr>
            </a:lvl8pPr>
            <a:lvl9pPr defTabSz="1096963" eaLnBrk="0" fontAlgn="base" hangingPunct="0">
              <a:spcAft>
                <a:spcPct val="0"/>
              </a:spcAft>
              <a:buSzPct val="100000"/>
              <a:buFont typeface="Arial" charset="0"/>
              <a:defRPr>
                <a:solidFill>
                  <a:srgbClr val="000000"/>
                </a:solidFill>
                <a:latin typeface="Calibri" pitchFamily="34" charset="0"/>
              </a:defRPr>
            </a:lvl9pPr>
          </a:lstStyle>
          <a:p>
            <a:pPr eaLnBrk="1" hangingPunct="1"/>
            <a:r>
              <a:rPr lang="en-US" altLang="" sz="2000" b="1">
                <a:solidFill>
                  <a:srgbClr val="404040"/>
                </a:solidFill>
                <a:latin typeface="Arial Narrow" pitchFamily="34" charset="0"/>
                <a:ea typeface="Open Sans" pitchFamily="34" charset="0"/>
                <a:cs typeface="Arial Narrow" pitchFamily="34" charset="0"/>
              </a:rPr>
              <a:t>Considérations finales</a:t>
            </a:r>
          </a:p>
        </p:txBody>
      </p:sp>
      <p:pic>
        <p:nvPicPr>
          <p:cNvPr id="12" name="Picture Placeholder 15" descr="A hand holding a red and white shirt&#10;&#10;Description automatically generate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48588" y="168275"/>
            <a:ext cx="6261100" cy="590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87325547"/>
      </p:ext>
    </p:extLst>
  </p:cSld>
  <p:clrMapOvr>
    <a:masterClrMapping/>
  </p:clrMapOvr>
</p:sld>
</file>

<file path=ppt/theme/theme1.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417</Words>
  <Application>Microsoft Office PowerPoint</Application>
  <PresentationFormat>Affichage à l'écran (4:3)</PresentationFormat>
  <Paragraphs>29</Paragraphs>
  <Slides>5</Slides>
  <Notes>0</Notes>
  <HiddenSlides>0</HiddenSlides>
  <MMClips>0</MMClips>
  <ScaleCrop>false</ScaleCrop>
  <HeadingPairs>
    <vt:vector size="4" baseType="variant">
      <vt:variant>
        <vt:lpstr>Thème</vt:lpstr>
      </vt:variant>
      <vt:variant>
        <vt:i4>1</vt:i4>
      </vt:variant>
      <vt:variant>
        <vt:lpstr>Titres des diapositives</vt:lpstr>
      </vt:variant>
      <vt:variant>
        <vt:i4>5</vt:i4>
      </vt:variant>
    </vt:vector>
  </HeadingPairs>
  <TitlesOfParts>
    <vt:vector size="6" baseType="lpstr">
      <vt:lpstr>Thème Office</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Admin</dc:creator>
  <cp:lastModifiedBy>Utilisateur Windows</cp:lastModifiedBy>
  <cp:revision>1</cp:revision>
  <dcterms:created xsi:type="dcterms:W3CDTF">2024-01-26T20:23:28Z</dcterms:created>
  <dcterms:modified xsi:type="dcterms:W3CDTF">2024-01-26T20:25:41Z</dcterms:modified>
</cp:coreProperties>
</file>

<file path=docProps/thumbnail.jpeg>
</file>